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38"/>
  </p:notesMasterIdLst>
  <p:sldIdLst>
    <p:sldId id="256" r:id="rId2"/>
    <p:sldId id="298" r:id="rId3"/>
    <p:sldId id="257" r:id="rId4"/>
    <p:sldId id="302" r:id="rId5"/>
    <p:sldId id="303" r:id="rId6"/>
    <p:sldId id="304" r:id="rId7"/>
    <p:sldId id="305" r:id="rId8"/>
    <p:sldId id="314" r:id="rId9"/>
    <p:sldId id="306" r:id="rId10"/>
    <p:sldId id="307" r:id="rId11"/>
    <p:sldId id="308" r:id="rId12"/>
    <p:sldId id="309" r:id="rId13"/>
    <p:sldId id="312" r:id="rId14"/>
    <p:sldId id="310" r:id="rId15"/>
    <p:sldId id="313" r:id="rId16"/>
    <p:sldId id="315" r:id="rId17"/>
    <p:sldId id="311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17" r:id="rId26"/>
    <p:sldId id="328" r:id="rId27"/>
    <p:sldId id="329" r:id="rId28"/>
    <p:sldId id="330" r:id="rId29"/>
    <p:sldId id="331" r:id="rId30"/>
    <p:sldId id="338" r:id="rId31"/>
    <p:sldId id="339" r:id="rId32"/>
    <p:sldId id="318" r:id="rId33"/>
    <p:sldId id="340" r:id="rId34"/>
    <p:sldId id="341" r:id="rId35"/>
    <p:sldId id="342" r:id="rId36"/>
    <p:sldId id="343" r:id="rId37"/>
    <p:sldId id="344" r:id="rId38"/>
    <p:sldId id="345" r:id="rId39"/>
    <p:sldId id="348" r:id="rId40"/>
    <p:sldId id="349" r:id="rId41"/>
    <p:sldId id="350" r:id="rId42"/>
    <p:sldId id="358" r:id="rId43"/>
    <p:sldId id="359" r:id="rId44"/>
    <p:sldId id="360" r:id="rId45"/>
    <p:sldId id="347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70" r:id="rId62"/>
    <p:sldId id="371" r:id="rId63"/>
    <p:sldId id="369" r:id="rId64"/>
    <p:sldId id="372" r:id="rId65"/>
    <p:sldId id="373" r:id="rId66"/>
    <p:sldId id="374" r:id="rId67"/>
    <p:sldId id="375" r:id="rId68"/>
    <p:sldId id="381" r:id="rId69"/>
    <p:sldId id="382" r:id="rId70"/>
    <p:sldId id="385" r:id="rId71"/>
    <p:sldId id="383" r:id="rId72"/>
    <p:sldId id="384" r:id="rId73"/>
    <p:sldId id="376" r:id="rId74"/>
    <p:sldId id="393" r:id="rId75"/>
    <p:sldId id="394" r:id="rId76"/>
    <p:sldId id="395" r:id="rId77"/>
    <p:sldId id="386" r:id="rId78"/>
    <p:sldId id="387" r:id="rId79"/>
    <p:sldId id="396" r:id="rId80"/>
    <p:sldId id="397" r:id="rId81"/>
    <p:sldId id="399" r:id="rId82"/>
    <p:sldId id="388" r:id="rId83"/>
    <p:sldId id="398" r:id="rId84"/>
    <p:sldId id="389" r:id="rId85"/>
    <p:sldId id="390" r:id="rId86"/>
    <p:sldId id="391" r:id="rId87"/>
    <p:sldId id="392" r:id="rId88"/>
    <p:sldId id="401" r:id="rId89"/>
    <p:sldId id="402" r:id="rId90"/>
    <p:sldId id="403" r:id="rId91"/>
    <p:sldId id="409" r:id="rId92"/>
    <p:sldId id="410" r:id="rId93"/>
    <p:sldId id="411" r:id="rId94"/>
    <p:sldId id="412" r:id="rId95"/>
    <p:sldId id="413" r:id="rId96"/>
    <p:sldId id="416" r:id="rId97"/>
    <p:sldId id="417" r:id="rId98"/>
    <p:sldId id="418" r:id="rId99"/>
    <p:sldId id="427" r:id="rId100"/>
    <p:sldId id="467" r:id="rId101"/>
    <p:sldId id="400" r:id="rId102"/>
    <p:sldId id="447" r:id="rId103"/>
    <p:sldId id="419" r:id="rId104"/>
    <p:sldId id="454" r:id="rId105"/>
    <p:sldId id="455" r:id="rId106"/>
    <p:sldId id="456" r:id="rId107"/>
    <p:sldId id="420" r:id="rId108"/>
    <p:sldId id="457" r:id="rId109"/>
    <p:sldId id="428" r:id="rId110"/>
    <p:sldId id="431" r:id="rId111"/>
    <p:sldId id="432" r:id="rId112"/>
    <p:sldId id="437" r:id="rId113"/>
    <p:sldId id="443" r:id="rId114"/>
    <p:sldId id="444" r:id="rId115"/>
    <p:sldId id="445" r:id="rId116"/>
    <p:sldId id="446" r:id="rId117"/>
    <p:sldId id="440" r:id="rId118"/>
    <p:sldId id="441" r:id="rId119"/>
    <p:sldId id="442" r:id="rId120"/>
    <p:sldId id="448" r:id="rId121"/>
    <p:sldId id="449" r:id="rId122"/>
    <p:sldId id="450" r:id="rId123"/>
    <p:sldId id="434" r:id="rId124"/>
    <p:sldId id="458" r:id="rId125"/>
    <p:sldId id="470" r:id="rId126"/>
    <p:sldId id="462" r:id="rId127"/>
    <p:sldId id="463" r:id="rId128"/>
    <p:sldId id="464" r:id="rId129"/>
    <p:sldId id="465" r:id="rId130"/>
    <p:sldId id="466" r:id="rId131"/>
    <p:sldId id="332" r:id="rId132"/>
    <p:sldId id="333" r:id="rId133"/>
    <p:sldId id="334" r:id="rId134"/>
    <p:sldId id="335" r:id="rId135"/>
    <p:sldId id="336" r:id="rId136"/>
    <p:sldId id="337" r:id="rId137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646"/>
    <a:srgbClr val="D0EEDC"/>
    <a:srgbClr val="EFF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20" autoAdjust="0"/>
  </p:normalViewPr>
  <p:slideViewPr>
    <p:cSldViewPr snapToGrid="0">
      <p:cViewPr varScale="1">
        <p:scale>
          <a:sx n="101" d="100"/>
          <a:sy n="101" d="100"/>
        </p:scale>
        <p:origin x="168" y="102"/>
      </p:cViewPr>
      <p:guideLst/>
    </p:cSldViewPr>
  </p:slideViewPr>
  <p:outlineViewPr>
    <p:cViewPr>
      <p:scale>
        <a:sx n="33" d="100"/>
        <a:sy n="33" d="100"/>
      </p:scale>
      <p:origin x="0" y="-930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of Werling" userId="S::kristof.werling@kwerlingit.com::cdca5256-1f5e-4078-8ae7-911d5f643543" providerId="AD" clId="Web-{871EB011-ACDF-2CDC-A783-83B6A94C9369}"/>
    <pc:docChg chg="modSld">
      <pc:chgData name="Kristof Werling" userId="S::kristof.werling@kwerlingit.com::cdca5256-1f5e-4078-8ae7-911d5f643543" providerId="AD" clId="Web-{871EB011-ACDF-2CDC-A783-83B6A94C9369}" dt="2023-09-07T21:58:14.461" v="11" actId="20577"/>
      <pc:docMkLst>
        <pc:docMk/>
      </pc:docMkLst>
      <pc:sldChg chg="modSp">
        <pc:chgData name="Kristof Werling" userId="S::kristof.werling@kwerlingit.com::cdca5256-1f5e-4078-8ae7-911d5f643543" providerId="AD" clId="Web-{871EB011-ACDF-2CDC-A783-83B6A94C9369}" dt="2023-09-07T21:40:25.683" v="7" actId="20577"/>
        <pc:sldMkLst>
          <pc:docMk/>
          <pc:sldMk cId="1176535850" sldId="350"/>
        </pc:sldMkLst>
        <pc:spChg chg="mod">
          <ac:chgData name="Kristof Werling" userId="S::kristof.werling@kwerlingit.com::cdca5256-1f5e-4078-8ae7-911d5f643543" providerId="AD" clId="Web-{871EB011-ACDF-2CDC-A783-83B6A94C9369}" dt="2023-09-07T21:40:25.683" v="7" actId="20577"/>
          <ac:spMkLst>
            <pc:docMk/>
            <pc:sldMk cId="1176535850" sldId="350"/>
            <ac:spMk id="3" creationId="{BF9EC41F-60CB-A092-BF39-330DCC53BE7C}"/>
          </ac:spMkLst>
        </pc:spChg>
      </pc:sldChg>
      <pc:sldChg chg="modSp">
        <pc:chgData name="Kristof Werling" userId="S::kristof.werling@kwerlingit.com::cdca5256-1f5e-4078-8ae7-911d5f643543" providerId="AD" clId="Web-{871EB011-ACDF-2CDC-A783-83B6A94C9369}" dt="2023-09-07T21:58:14.461" v="11" actId="20577"/>
        <pc:sldMkLst>
          <pc:docMk/>
          <pc:sldMk cId="2421015446" sldId="359"/>
        </pc:sldMkLst>
        <pc:spChg chg="mod">
          <ac:chgData name="Kristof Werling" userId="S::kristof.werling@kwerlingit.com::cdca5256-1f5e-4078-8ae7-911d5f643543" providerId="AD" clId="Web-{871EB011-ACDF-2CDC-A783-83B6A94C9369}" dt="2023-09-07T21:58:14.461" v="11" actId="20577"/>
          <ac:spMkLst>
            <pc:docMk/>
            <pc:sldMk cId="2421015446" sldId="359"/>
            <ac:spMk id="3" creationId="{BF9EC41F-60CB-A092-BF39-330DCC53BE7C}"/>
          </ac:spMkLst>
        </pc:spChg>
      </pc:sldChg>
    </pc:docChg>
  </pc:docChgLst>
  <pc:docChgLst>
    <pc:chgData name="Kristof Werling" userId="cdca5256-1f5e-4078-8ae7-911d5f643543" providerId="ADAL" clId="{7B20C810-D6D9-4BBA-992B-86F4F90770EB}"/>
    <pc:docChg chg="undo custSel addSld delSld modSld sldOrd">
      <pc:chgData name="Kristof Werling" userId="cdca5256-1f5e-4078-8ae7-911d5f643543" providerId="ADAL" clId="{7B20C810-D6D9-4BBA-992B-86F4F90770EB}" dt="2021-11-11T16:22:51.850" v="5795" actId="20577"/>
      <pc:docMkLst>
        <pc:docMk/>
      </pc:docMkLst>
      <pc:sldChg chg="addSp modSp mod">
        <pc:chgData name="Kristof Werling" userId="cdca5256-1f5e-4078-8ae7-911d5f643543" providerId="ADAL" clId="{7B20C810-D6D9-4BBA-992B-86F4F90770EB}" dt="2021-11-11T11:15:09.109" v="1477" actId="1076"/>
        <pc:sldMkLst>
          <pc:docMk/>
          <pc:sldMk cId="1607754712" sldId="256"/>
        </pc:sldMkLst>
        <pc:spChg chg="mod">
          <ac:chgData name="Kristof Werling" userId="cdca5256-1f5e-4078-8ae7-911d5f643543" providerId="ADAL" clId="{7B20C810-D6D9-4BBA-992B-86F4F90770EB}" dt="2021-11-11T11:13:36.167" v="1468" actId="20577"/>
          <ac:spMkLst>
            <pc:docMk/>
            <pc:sldMk cId="1607754712" sldId="256"/>
            <ac:spMk id="2" creationId="{E0288F0A-13E5-4FDA-911D-958E74404026}"/>
          </ac:spMkLst>
        </pc:spChg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1607754712" sldId="256"/>
            <ac:spMk id="3" creationId="{C5552BE6-2997-48C6-872E-9DD657727521}"/>
          </ac:spMkLst>
        </pc:spChg>
        <pc:picChg chg="add mod">
          <ac:chgData name="Kristof Werling" userId="cdca5256-1f5e-4078-8ae7-911d5f643543" providerId="ADAL" clId="{7B20C810-D6D9-4BBA-992B-86F4F90770EB}" dt="2021-11-11T11:15:09.109" v="1477" actId="1076"/>
          <ac:picMkLst>
            <pc:docMk/>
            <pc:sldMk cId="1607754712" sldId="256"/>
            <ac:picMk id="5" creationId="{84CF9486-4AEC-402A-896F-3AF353025BED}"/>
          </ac:picMkLst>
        </pc:picChg>
      </pc:sldChg>
      <pc:sldChg chg="addSp modSp mod modClrScheme chgLayout">
        <pc:chgData name="Kristof Werling" userId="cdca5256-1f5e-4078-8ae7-911d5f643543" providerId="ADAL" clId="{7B20C810-D6D9-4BBA-992B-86F4F90770EB}" dt="2021-11-11T16:20:14.045" v="5793" actId="20577"/>
        <pc:sldMkLst>
          <pc:docMk/>
          <pc:sldMk cId="670512955" sldId="257"/>
        </pc:sldMkLst>
        <pc:spChg chg="mod ord">
          <ac:chgData name="Kristof Werling" userId="cdca5256-1f5e-4078-8ae7-911d5f643543" providerId="ADAL" clId="{7B20C810-D6D9-4BBA-992B-86F4F90770EB}" dt="2021-11-11T14:26:53.306" v="5304" actId="700"/>
          <ac:spMkLst>
            <pc:docMk/>
            <pc:sldMk cId="670512955" sldId="257"/>
            <ac:spMk id="2" creationId="{CAC68CFB-E0BD-48CB-A675-68ABE46A0A97}"/>
          </ac:spMkLst>
        </pc:spChg>
        <pc:spChg chg="mod ord">
          <ac:chgData name="Kristof Werling" userId="cdca5256-1f5e-4078-8ae7-911d5f643543" providerId="ADAL" clId="{7B20C810-D6D9-4BBA-992B-86F4F90770EB}" dt="2021-11-11T14:28:40.623" v="5537" actId="27636"/>
          <ac:spMkLst>
            <pc:docMk/>
            <pc:sldMk cId="670512955" sldId="257"/>
            <ac:spMk id="3" creationId="{33DC7CB4-EECF-4A77-9558-77E665C2F4EB}"/>
          </ac:spMkLst>
        </pc:spChg>
        <pc:spChg chg="add mod ord">
          <ac:chgData name="Kristof Werling" userId="cdca5256-1f5e-4078-8ae7-911d5f643543" providerId="ADAL" clId="{7B20C810-D6D9-4BBA-992B-86F4F90770EB}" dt="2021-11-11T16:20:14.045" v="5793" actId="20577"/>
          <ac:spMkLst>
            <pc:docMk/>
            <pc:sldMk cId="670512955" sldId="257"/>
            <ac:spMk id="4" creationId="{990ECA59-2DDD-40A8-AB56-270CC0F35A8E}"/>
          </ac:spMkLst>
        </pc:spChg>
      </pc:sldChg>
      <pc:sldChg chg="modSp">
        <pc:chgData name="Kristof Werling" userId="cdca5256-1f5e-4078-8ae7-911d5f643543" providerId="ADAL" clId="{7B20C810-D6D9-4BBA-992B-86F4F90770EB}" dt="2021-11-10T19:37:42.482" v="701"/>
        <pc:sldMkLst>
          <pc:docMk/>
          <pc:sldMk cId="789417442" sldId="258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789417442" sldId="258"/>
            <ac:spMk id="2" creationId="{1E9E6FD8-B9ED-4161-ADDE-CA9E1CEF2B88}"/>
          </ac:spMkLst>
        </pc:spChg>
      </pc:sldChg>
      <pc:sldChg chg="modSp">
        <pc:chgData name="Kristof Werling" userId="cdca5256-1f5e-4078-8ae7-911d5f643543" providerId="ADAL" clId="{7B20C810-D6D9-4BBA-992B-86F4F90770EB}" dt="2021-11-10T19:37:42.482" v="701"/>
        <pc:sldMkLst>
          <pc:docMk/>
          <pc:sldMk cId="559801446" sldId="259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559801446" sldId="259"/>
            <ac:spMk id="2" creationId="{1A16E63C-10F7-4447-A0C9-CC6282E27437}"/>
          </ac:spMkLst>
        </pc:spChg>
      </pc:sldChg>
      <pc:sldChg chg="modSp">
        <pc:chgData name="Kristof Werling" userId="cdca5256-1f5e-4078-8ae7-911d5f643543" providerId="ADAL" clId="{7B20C810-D6D9-4BBA-992B-86F4F90770EB}" dt="2021-11-10T19:37:42.482" v="701"/>
        <pc:sldMkLst>
          <pc:docMk/>
          <pc:sldMk cId="1572741883" sldId="260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1572741883" sldId="260"/>
            <ac:spMk id="2" creationId="{1A16E63C-10F7-4447-A0C9-CC6282E27437}"/>
          </ac:spMkLst>
        </pc:spChg>
      </pc:sldChg>
      <pc:sldChg chg="modSp">
        <pc:chgData name="Kristof Werling" userId="cdca5256-1f5e-4078-8ae7-911d5f643543" providerId="ADAL" clId="{7B20C810-D6D9-4BBA-992B-86F4F90770EB}" dt="2021-11-10T19:37:42.482" v="701"/>
        <pc:sldMkLst>
          <pc:docMk/>
          <pc:sldMk cId="3164790543" sldId="261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3164790543" sldId="261"/>
            <ac:spMk id="2" creationId="{37246B6A-4710-4756-9D84-EECDBBAF85BA}"/>
          </ac:spMkLst>
        </pc:spChg>
      </pc:sldChg>
      <pc:sldChg chg="modSp">
        <pc:chgData name="Kristof Werling" userId="cdca5256-1f5e-4078-8ae7-911d5f643543" providerId="ADAL" clId="{7B20C810-D6D9-4BBA-992B-86F4F90770EB}" dt="2021-11-10T19:37:42.482" v="701"/>
        <pc:sldMkLst>
          <pc:docMk/>
          <pc:sldMk cId="526758560" sldId="262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526758560" sldId="262"/>
            <ac:spMk id="2" creationId="{B35C4D8F-44D8-4D0E-B6C1-54DE4948919E}"/>
          </ac:spMkLst>
        </pc:spChg>
      </pc:sldChg>
      <pc:sldChg chg="modSp">
        <pc:chgData name="Kristof Werling" userId="cdca5256-1f5e-4078-8ae7-911d5f643543" providerId="ADAL" clId="{7B20C810-D6D9-4BBA-992B-86F4F90770EB}" dt="2021-11-10T19:37:42.482" v="701"/>
        <pc:sldMkLst>
          <pc:docMk/>
          <pc:sldMk cId="2083350495" sldId="263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2083350495" sldId="263"/>
            <ac:spMk id="2" creationId="{FBE27B5F-A773-4A38-84E8-C0FDD9F89260}"/>
          </ac:spMkLst>
        </pc:spChg>
      </pc:sldChg>
      <pc:sldChg chg="modSp">
        <pc:chgData name="Kristof Werling" userId="cdca5256-1f5e-4078-8ae7-911d5f643543" providerId="ADAL" clId="{7B20C810-D6D9-4BBA-992B-86F4F90770EB}" dt="2021-11-10T19:37:42.482" v="701"/>
        <pc:sldMkLst>
          <pc:docMk/>
          <pc:sldMk cId="941550949" sldId="264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941550949" sldId="264"/>
            <ac:spMk id="2" creationId="{8BF6AF44-143A-4784-969A-2AE455D04B90}"/>
          </ac:spMkLst>
        </pc:spChg>
      </pc:sldChg>
      <pc:sldChg chg="modSp">
        <pc:chgData name="Kristof Werling" userId="cdca5256-1f5e-4078-8ae7-911d5f643543" providerId="ADAL" clId="{7B20C810-D6D9-4BBA-992B-86F4F90770EB}" dt="2021-11-10T19:37:42.482" v="701"/>
        <pc:sldMkLst>
          <pc:docMk/>
          <pc:sldMk cId="2745107871" sldId="265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2745107871" sldId="265"/>
            <ac:spMk id="2" creationId="{8BF6AF44-143A-4784-969A-2AE455D04B90}"/>
          </ac:spMkLst>
        </pc:spChg>
      </pc:sldChg>
      <pc:sldChg chg="modSp">
        <pc:chgData name="Kristof Werling" userId="cdca5256-1f5e-4078-8ae7-911d5f643543" providerId="ADAL" clId="{7B20C810-D6D9-4BBA-992B-86F4F90770EB}" dt="2021-11-10T19:37:42.482" v="701"/>
        <pc:sldMkLst>
          <pc:docMk/>
          <pc:sldMk cId="1692842077" sldId="266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1692842077" sldId="266"/>
            <ac:spMk id="2" creationId="{A4CD0B3A-BA8F-406F-9C08-82F1480C6003}"/>
          </ac:spMkLst>
        </pc:spChg>
      </pc:sldChg>
      <pc:sldChg chg="addSp delSp modSp mod">
        <pc:chgData name="Kristof Werling" userId="cdca5256-1f5e-4078-8ae7-911d5f643543" providerId="ADAL" clId="{7B20C810-D6D9-4BBA-992B-86F4F90770EB}" dt="2021-11-11T16:20:31.728" v="5794"/>
        <pc:sldMkLst>
          <pc:docMk/>
          <pc:sldMk cId="1798814667" sldId="267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1798814667" sldId="267"/>
            <ac:spMk id="2" creationId="{ECFAE494-68F2-4F97-9DA8-4CA8A6634B3B}"/>
          </ac:spMkLst>
        </pc:spChg>
        <pc:spChg chg="del">
          <ac:chgData name="Kristof Werling" userId="cdca5256-1f5e-4078-8ae7-911d5f643543" providerId="ADAL" clId="{7B20C810-D6D9-4BBA-992B-86F4F90770EB}" dt="2021-11-10T19:12:46.739" v="37" actId="3680"/>
          <ac:spMkLst>
            <pc:docMk/>
            <pc:sldMk cId="1798814667" sldId="267"/>
            <ac:spMk id="3" creationId="{46290F0F-761C-432A-AAC2-14BF28F97D7A}"/>
          </ac:spMkLst>
        </pc:spChg>
        <pc:graphicFrameChg chg="add mod ord modGraphic">
          <ac:chgData name="Kristof Werling" userId="cdca5256-1f5e-4078-8ae7-911d5f643543" providerId="ADAL" clId="{7B20C810-D6D9-4BBA-992B-86F4F90770EB}" dt="2021-11-11T16:20:31.728" v="5794"/>
          <ac:graphicFrameMkLst>
            <pc:docMk/>
            <pc:sldMk cId="1798814667" sldId="267"/>
            <ac:graphicFrameMk id="4" creationId="{F11C2C5D-F98F-4583-8BB6-90CAC78D0610}"/>
          </ac:graphicFrameMkLst>
        </pc:graphicFrameChg>
      </pc:sldChg>
      <pc:sldChg chg="addSp delSp modSp new mod modAnim">
        <pc:chgData name="Kristof Werling" userId="cdca5256-1f5e-4078-8ae7-911d5f643543" providerId="ADAL" clId="{7B20C810-D6D9-4BBA-992B-86F4F90770EB}" dt="2021-11-11T13:21:14.760" v="4093" actId="1076"/>
        <pc:sldMkLst>
          <pc:docMk/>
          <pc:sldMk cId="2410666337" sldId="268"/>
        </pc:sldMkLst>
        <pc:spChg chg="mod">
          <ac:chgData name="Kristof Werling" userId="cdca5256-1f5e-4078-8ae7-911d5f643543" providerId="ADAL" clId="{7B20C810-D6D9-4BBA-992B-86F4F90770EB}" dt="2021-11-10T19:37:42.482" v="701"/>
          <ac:spMkLst>
            <pc:docMk/>
            <pc:sldMk cId="2410666337" sldId="268"/>
            <ac:spMk id="2" creationId="{3AC8590F-1F88-4FFB-9B63-E64DEE1985F0}"/>
          </ac:spMkLst>
        </pc:spChg>
        <pc:spChg chg="add del">
          <ac:chgData name="Kristof Werling" userId="cdca5256-1f5e-4078-8ae7-911d5f643543" providerId="ADAL" clId="{7B20C810-D6D9-4BBA-992B-86F4F90770EB}" dt="2021-11-10T19:27:21.390" v="517" actId="3680"/>
          <ac:spMkLst>
            <pc:docMk/>
            <pc:sldMk cId="2410666337" sldId="268"/>
            <ac:spMk id="3" creationId="{D94D65CA-5871-49DB-B663-EB235A007D09}"/>
          </ac:spMkLst>
        </pc:spChg>
        <pc:spChg chg="add mod">
          <ac:chgData name="Kristof Werling" userId="cdca5256-1f5e-4078-8ae7-911d5f643543" providerId="ADAL" clId="{7B20C810-D6D9-4BBA-992B-86F4F90770EB}" dt="2021-11-10T19:41:10.477" v="727" actId="14100"/>
          <ac:spMkLst>
            <pc:docMk/>
            <pc:sldMk cId="2410666337" sldId="268"/>
            <ac:spMk id="6" creationId="{86945E37-0595-4C95-80A3-4EEF85B549A1}"/>
          </ac:spMkLst>
        </pc:spChg>
        <pc:spChg chg="add mod">
          <ac:chgData name="Kristof Werling" userId="cdca5256-1f5e-4078-8ae7-911d5f643543" providerId="ADAL" clId="{7B20C810-D6D9-4BBA-992B-86F4F90770EB}" dt="2021-11-10T19:40:52.422" v="723" actId="14100"/>
          <ac:spMkLst>
            <pc:docMk/>
            <pc:sldMk cId="2410666337" sldId="268"/>
            <ac:spMk id="7" creationId="{704B343C-0A6B-4D00-8ED4-D9F91079550C}"/>
          </ac:spMkLst>
        </pc:spChg>
        <pc:spChg chg="add mod">
          <ac:chgData name="Kristof Werling" userId="cdca5256-1f5e-4078-8ae7-911d5f643543" providerId="ADAL" clId="{7B20C810-D6D9-4BBA-992B-86F4F90770EB}" dt="2021-11-10T19:40:47.119" v="721" actId="14100"/>
          <ac:spMkLst>
            <pc:docMk/>
            <pc:sldMk cId="2410666337" sldId="268"/>
            <ac:spMk id="8" creationId="{A9324023-46D6-40B9-92F5-0EA9DB82C0ED}"/>
          </ac:spMkLst>
        </pc:spChg>
        <pc:spChg chg="add mod">
          <ac:chgData name="Kristof Werling" userId="cdca5256-1f5e-4078-8ae7-911d5f643543" providerId="ADAL" clId="{7B20C810-D6D9-4BBA-992B-86F4F90770EB}" dt="2021-11-10T19:40:40.598" v="719" actId="14100"/>
          <ac:spMkLst>
            <pc:docMk/>
            <pc:sldMk cId="2410666337" sldId="268"/>
            <ac:spMk id="9" creationId="{88E28D54-E75B-4D93-B931-A9D5C5B33CA2}"/>
          </ac:spMkLst>
        </pc:spChg>
        <pc:spChg chg="add mod">
          <ac:chgData name="Kristof Werling" userId="cdca5256-1f5e-4078-8ae7-911d5f643543" providerId="ADAL" clId="{7B20C810-D6D9-4BBA-992B-86F4F90770EB}" dt="2021-11-10T19:40:33.535" v="717" actId="14100"/>
          <ac:spMkLst>
            <pc:docMk/>
            <pc:sldMk cId="2410666337" sldId="268"/>
            <ac:spMk id="10" creationId="{00665446-7E5A-4F3C-9726-644FF8F7112E}"/>
          </ac:spMkLst>
        </pc:spChg>
        <pc:spChg chg="add mod">
          <ac:chgData name="Kristof Werling" userId="cdca5256-1f5e-4078-8ae7-911d5f643543" providerId="ADAL" clId="{7B20C810-D6D9-4BBA-992B-86F4F90770EB}" dt="2021-11-10T19:41:02.256" v="725" actId="1076"/>
          <ac:spMkLst>
            <pc:docMk/>
            <pc:sldMk cId="2410666337" sldId="268"/>
            <ac:spMk id="11" creationId="{0CC857F4-29FB-41D2-B523-65F7175D40A1}"/>
          </ac:spMkLst>
        </pc:spChg>
        <pc:spChg chg="add mod">
          <ac:chgData name="Kristof Werling" userId="cdca5256-1f5e-4078-8ae7-911d5f643543" providerId="ADAL" clId="{7B20C810-D6D9-4BBA-992B-86F4F90770EB}" dt="2021-11-10T19:41:14.927" v="729" actId="1076"/>
          <ac:spMkLst>
            <pc:docMk/>
            <pc:sldMk cId="2410666337" sldId="268"/>
            <ac:spMk id="12" creationId="{FEE85B7A-403F-4B69-8B93-D76FD7793FD4}"/>
          </ac:spMkLst>
        </pc:spChg>
        <pc:spChg chg="add mod">
          <ac:chgData name="Kristof Werling" userId="cdca5256-1f5e-4078-8ae7-911d5f643543" providerId="ADAL" clId="{7B20C810-D6D9-4BBA-992B-86F4F90770EB}" dt="2021-11-10T19:41:20.902" v="731" actId="1076"/>
          <ac:spMkLst>
            <pc:docMk/>
            <pc:sldMk cId="2410666337" sldId="268"/>
            <ac:spMk id="13" creationId="{C6144A0F-C280-4728-8944-0B00C221C673}"/>
          </ac:spMkLst>
        </pc:spChg>
        <pc:spChg chg="add mod">
          <ac:chgData name="Kristof Werling" userId="cdca5256-1f5e-4078-8ae7-911d5f643543" providerId="ADAL" clId="{7B20C810-D6D9-4BBA-992B-86F4F90770EB}" dt="2021-11-10T19:41:26.423" v="733" actId="1076"/>
          <ac:spMkLst>
            <pc:docMk/>
            <pc:sldMk cId="2410666337" sldId="268"/>
            <ac:spMk id="14" creationId="{8569502C-1332-4DDC-8284-6E0154444468}"/>
          </ac:spMkLst>
        </pc:spChg>
        <pc:spChg chg="add mod">
          <ac:chgData name="Kristof Werling" userId="cdca5256-1f5e-4078-8ae7-911d5f643543" providerId="ADAL" clId="{7B20C810-D6D9-4BBA-992B-86F4F90770EB}" dt="2021-11-11T13:21:14.760" v="4093" actId="1076"/>
          <ac:spMkLst>
            <pc:docMk/>
            <pc:sldMk cId="2410666337" sldId="268"/>
            <ac:spMk id="15" creationId="{F13B9DC7-7116-412F-B506-F57F46D1A35A}"/>
          </ac:spMkLst>
        </pc:spChg>
        <pc:spChg chg="add mod">
          <ac:chgData name="Kristof Werling" userId="cdca5256-1f5e-4078-8ae7-911d5f643543" providerId="ADAL" clId="{7B20C810-D6D9-4BBA-992B-86F4F90770EB}" dt="2021-11-10T19:41:46.189" v="740" actId="14100"/>
          <ac:spMkLst>
            <pc:docMk/>
            <pc:sldMk cId="2410666337" sldId="268"/>
            <ac:spMk id="16" creationId="{30AEC839-97F8-44FD-8209-08ED97D5072A}"/>
          </ac:spMkLst>
        </pc:spChg>
        <pc:spChg chg="add mod">
          <ac:chgData name="Kristof Werling" userId="cdca5256-1f5e-4078-8ae7-911d5f643543" providerId="ADAL" clId="{7B20C810-D6D9-4BBA-992B-86F4F90770EB}" dt="2021-11-10T19:41:51.584" v="742" actId="1076"/>
          <ac:spMkLst>
            <pc:docMk/>
            <pc:sldMk cId="2410666337" sldId="268"/>
            <ac:spMk id="17" creationId="{80FD7008-D2AD-4F38-A0B6-231112FC3E3B}"/>
          </ac:spMkLst>
        </pc:spChg>
        <pc:graphicFrameChg chg="add del mod ord modGraphic">
          <ac:chgData name="Kristof Werling" userId="cdca5256-1f5e-4078-8ae7-911d5f643543" providerId="ADAL" clId="{7B20C810-D6D9-4BBA-992B-86F4F90770EB}" dt="2021-11-10T19:26:49.588" v="516" actId="3680"/>
          <ac:graphicFrameMkLst>
            <pc:docMk/>
            <pc:sldMk cId="2410666337" sldId="268"/>
            <ac:graphicFrameMk id="4" creationId="{D5C46CD9-7980-44F3-959E-F4376789F236}"/>
          </ac:graphicFrameMkLst>
        </pc:graphicFrameChg>
        <pc:graphicFrameChg chg="add mod ord modGraphic">
          <ac:chgData name="Kristof Werling" userId="cdca5256-1f5e-4078-8ae7-911d5f643543" providerId="ADAL" clId="{7B20C810-D6D9-4BBA-992B-86F4F90770EB}" dt="2021-11-10T19:35:07.605" v="700" actId="1076"/>
          <ac:graphicFrameMkLst>
            <pc:docMk/>
            <pc:sldMk cId="2410666337" sldId="268"/>
            <ac:graphicFrameMk id="5" creationId="{E5856563-4200-467F-9BAB-FB2656F9AB39}"/>
          </ac:graphicFrameMkLst>
        </pc:graphicFrameChg>
      </pc:sldChg>
      <pc:sldChg chg="addSp delSp modSp new mod modClrScheme chgLayout">
        <pc:chgData name="Kristof Werling" userId="cdca5256-1f5e-4078-8ae7-911d5f643543" providerId="ADAL" clId="{7B20C810-D6D9-4BBA-992B-86F4F90770EB}" dt="2021-11-11T11:41:10.245" v="1974" actId="113"/>
        <pc:sldMkLst>
          <pc:docMk/>
          <pc:sldMk cId="2874679363" sldId="269"/>
        </pc:sldMkLst>
        <pc:spChg chg="mod ord">
          <ac:chgData name="Kristof Werling" userId="cdca5256-1f5e-4078-8ae7-911d5f643543" providerId="ADAL" clId="{7B20C810-D6D9-4BBA-992B-86F4F90770EB}" dt="2021-11-10T20:24:33.516" v="814" actId="700"/>
          <ac:spMkLst>
            <pc:docMk/>
            <pc:sldMk cId="2874679363" sldId="269"/>
            <ac:spMk id="2" creationId="{3ECBB540-9CB0-471A-A430-9C8C23157FD2}"/>
          </ac:spMkLst>
        </pc:spChg>
        <pc:spChg chg="del mod ord">
          <ac:chgData name="Kristof Werling" userId="cdca5256-1f5e-4078-8ae7-911d5f643543" providerId="ADAL" clId="{7B20C810-D6D9-4BBA-992B-86F4F90770EB}" dt="2021-11-10T20:18:11.827" v="811" actId="700"/>
          <ac:spMkLst>
            <pc:docMk/>
            <pc:sldMk cId="2874679363" sldId="269"/>
            <ac:spMk id="3" creationId="{AA31D52C-116B-4CD9-92E6-55C27321A378}"/>
          </ac:spMkLst>
        </pc:spChg>
        <pc:spChg chg="add del mod ord">
          <ac:chgData name="Kristof Werling" userId="cdca5256-1f5e-4078-8ae7-911d5f643543" providerId="ADAL" clId="{7B20C810-D6D9-4BBA-992B-86F4F90770EB}" dt="2021-11-10T20:24:33.516" v="814" actId="700"/>
          <ac:spMkLst>
            <pc:docMk/>
            <pc:sldMk cId="2874679363" sldId="269"/>
            <ac:spMk id="4" creationId="{AFCCA5A4-23B6-4DD4-8B19-E0EBA579F9A0}"/>
          </ac:spMkLst>
        </pc:spChg>
        <pc:spChg chg="add del mod ord">
          <ac:chgData name="Kristof Werling" userId="cdca5256-1f5e-4078-8ae7-911d5f643543" providerId="ADAL" clId="{7B20C810-D6D9-4BBA-992B-86F4F90770EB}" dt="2021-11-10T20:24:33.516" v="814" actId="700"/>
          <ac:spMkLst>
            <pc:docMk/>
            <pc:sldMk cId="2874679363" sldId="269"/>
            <ac:spMk id="5" creationId="{E1B8B795-88E5-4A6A-B1E8-8DDA7C855F9F}"/>
          </ac:spMkLst>
        </pc:spChg>
        <pc:spChg chg="add del mod">
          <ac:chgData name="Kristof Werling" userId="cdca5256-1f5e-4078-8ae7-911d5f643543" providerId="ADAL" clId="{7B20C810-D6D9-4BBA-992B-86F4F90770EB}" dt="2021-11-10T20:32:02.481" v="1000" actId="478"/>
          <ac:spMkLst>
            <pc:docMk/>
            <pc:sldMk cId="2874679363" sldId="269"/>
            <ac:spMk id="6" creationId="{8930BCE1-27C4-40DC-A99D-C1BFD0225DAE}"/>
          </ac:spMkLst>
        </pc:spChg>
        <pc:spChg chg="add del mod">
          <ac:chgData name="Kristof Werling" userId="cdca5256-1f5e-4078-8ae7-911d5f643543" providerId="ADAL" clId="{7B20C810-D6D9-4BBA-992B-86F4F90770EB}" dt="2021-11-10T20:32:02.481" v="1000" actId="478"/>
          <ac:spMkLst>
            <pc:docMk/>
            <pc:sldMk cId="2874679363" sldId="269"/>
            <ac:spMk id="7" creationId="{3E6B5A7F-7FF2-483E-B737-6CED25E7E302}"/>
          </ac:spMkLst>
        </pc:spChg>
        <pc:spChg chg="add del mod">
          <ac:chgData name="Kristof Werling" userId="cdca5256-1f5e-4078-8ae7-911d5f643543" providerId="ADAL" clId="{7B20C810-D6D9-4BBA-992B-86F4F90770EB}" dt="2021-11-10T20:32:02.481" v="1000" actId="478"/>
          <ac:spMkLst>
            <pc:docMk/>
            <pc:sldMk cId="2874679363" sldId="269"/>
            <ac:spMk id="8" creationId="{EB978775-FAA2-48B5-8B6B-68185377EC00}"/>
          </ac:spMkLst>
        </pc:spChg>
        <pc:spChg chg="add del mod">
          <ac:chgData name="Kristof Werling" userId="cdca5256-1f5e-4078-8ae7-911d5f643543" providerId="ADAL" clId="{7B20C810-D6D9-4BBA-992B-86F4F90770EB}" dt="2021-11-10T20:32:02.481" v="1000" actId="478"/>
          <ac:spMkLst>
            <pc:docMk/>
            <pc:sldMk cId="2874679363" sldId="269"/>
            <ac:spMk id="9" creationId="{7A151D24-5A9E-497A-B51B-198BE94AC94A}"/>
          </ac:spMkLst>
        </pc:spChg>
        <pc:spChg chg="add del mod">
          <ac:chgData name="Kristof Werling" userId="cdca5256-1f5e-4078-8ae7-911d5f643543" providerId="ADAL" clId="{7B20C810-D6D9-4BBA-992B-86F4F90770EB}" dt="2021-11-10T20:32:02.481" v="1000" actId="478"/>
          <ac:spMkLst>
            <pc:docMk/>
            <pc:sldMk cId="2874679363" sldId="269"/>
            <ac:spMk id="10" creationId="{6F3ED23D-CA49-47B7-A320-1A00FBC531D7}"/>
          </ac:spMkLst>
        </pc:spChg>
        <pc:spChg chg="add del mod">
          <ac:chgData name="Kristof Werling" userId="cdca5256-1f5e-4078-8ae7-911d5f643543" providerId="ADAL" clId="{7B20C810-D6D9-4BBA-992B-86F4F90770EB}" dt="2021-11-10T20:32:02.481" v="1000" actId="478"/>
          <ac:spMkLst>
            <pc:docMk/>
            <pc:sldMk cId="2874679363" sldId="269"/>
            <ac:spMk id="11" creationId="{D38B10FF-AA2E-42A7-BDA4-0FBA98AC9851}"/>
          </ac:spMkLst>
        </pc:spChg>
        <pc:spChg chg="add del mod">
          <ac:chgData name="Kristof Werling" userId="cdca5256-1f5e-4078-8ae7-911d5f643543" providerId="ADAL" clId="{7B20C810-D6D9-4BBA-992B-86F4F90770EB}" dt="2021-11-10T20:32:02.481" v="1000" actId="478"/>
          <ac:spMkLst>
            <pc:docMk/>
            <pc:sldMk cId="2874679363" sldId="269"/>
            <ac:spMk id="12" creationId="{A7C3F445-31AD-4B51-9F41-C2F3E410722E}"/>
          </ac:spMkLst>
        </pc:spChg>
        <pc:spChg chg="add del mod ord">
          <ac:chgData name="Kristof Werling" userId="cdca5256-1f5e-4078-8ae7-911d5f643543" providerId="ADAL" clId="{7B20C810-D6D9-4BBA-992B-86F4F90770EB}" dt="2021-11-10T20:29:23.984" v="906" actId="3680"/>
          <ac:spMkLst>
            <pc:docMk/>
            <pc:sldMk cId="2874679363" sldId="269"/>
            <ac:spMk id="18" creationId="{720E606D-58EE-4573-A5D6-6356DE1D76D6}"/>
          </ac:spMkLst>
        </pc:spChg>
        <pc:graphicFrameChg chg="add mod ord modGraphic">
          <ac:chgData name="Kristof Werling" userId="cdca5256-1f5e-4078-8ae7-911d5f643543" providerId="ADAL" clId="{7B20C810-D6D9-4BBA-992B-86F4F90770EB}" dt="2021-11-11T11:41:10.245" v="1974" actId="113"/>
          <ac:graphicFrameMkLst>
            <pc:docMk/>
            <pc:sldMk cId="2874679363" sldId="269"/>
            <ac:graphicFrameMk id="19" creationId="{ED1EB8DE-2B2E-4E20-9B92-FFBA3753C86C}"/>
          </ac:graphicFrameMkLst>
        </pc:graphicFrameChg>
        <pc:picChg chg="add mod">
          <ac:chgData name="Kristof Werling" userId="cdca5256-1f5e-4078-8ae7-911d5f643543" providerId="ADAL" clId="{7B20C810-D6D9-4BBA-992B-86F4F90770EB}" dt="2021-11-10T20:30:28.309" v="916" actId="1076"/>
          <ac:picMkLst>
            <pc:docMk/>
            <pc:sldMk cId="2874679363" sldId="269"/>
            <ac:picMk id="13" creationId="{3E79FF85-CBCA-4CE9-8562-A9665D333F4D}"/>
          </ac:picMkLst>
        </pc:picChg>
        <pc:picChg chg="add mod">
          <ac:chgData name="Kristof Werling" userId="cdca5256-1f5e-4078-8ae7-911d5f643543" providerId="ADAL" clId="{7B20C810-D6D9-4BBA-992B-86F4F90770EB}" dt="2021-11-10T20:30:20.292" v="914" actId="1076"/>
          <ac:picMkLst>
            <pc:docMk/>
            <pc:sldMk cId="2874679363" sldId="269"/>
            <ac:picMk id="14" creationId="{C3C30F4A-7DCD-4E83-AF92-6FCE149422BD}"/>
          </ac:picMkLst>
        </pc:picChg>
        <pc:picChg chg="add mod">
          <ac:chgData name="Kristof Werling" userId="cdca5256-1f5e-4078-8ae7-911d5f643543" providerId="ADAL" clId="{7B20C810-D6D9-4BBA-992B-86F4F90770EB}" dt="2021-11-10T20:30:25.029" v="915" actId="1076"/>
          <ac:picMkLst>
            <pc:docMk/>
            <pc:sldMk cId="2874679363" sldId="269"/>
            <ac:picMk id="15" creationId="{DD141669-2D04-42C0-A455-5315A72A0555}"/>
          </ac:picMkLst>
        </pc:picChg>
        <pc:picChg chg="add mod">
          <ac:chgData name="Kristof Werling" userId="cdca5256-1f5e-4078-8ae7-911d5f643543" providerId="ADAL" clId="{7B20C810-D6D9-4BBA-992B-86F4F90770EB}" dt="2021-11-10T20:30:47.964" v="921" actId="1076"/>
          <ac:picMkLst>
            <pc:docMk/>
            <pc:sldMk cId="2874679363" sldId="269"/>
            <ac:picMk id="16" creationId="{85D75764-1D0B-4A93-870F-2F11DDE38374}"/>
          </ac:picMkLst>
        </pc:picChg>
        <pc:picChg chg="add mod">
          <ac:chgData name="Kristof Werling" userId="cdca5256-1f5e-4078-8ae7-911d5f643543" providerId="ADAL" clId="{7B20C810-D6D9-4BBA-992B-86F4F90770EB}" dt="2021-11-10T20:30:44.556" v="920" actId="1076"/>
          <ac:picMkLst>
            <pc:docMk/>
            <pc:sldMk cId="2874679363" sldId="269"/>
            <ac:picMk id="17" creationId="{B198BB6A-A716-47A4-A319-60A87FFF863A}"/>
          </ac:picMkLst>
        </pc:picChg>
      </pc:sldChg>
      <pc:sldChg chg="addSp delSp modSp new mod">
        <pc:chgData name="Kristof Werling" userId="cdca5256-1f5e-4078-8ae7-911d5f643543" providerId="ADAL" clId="{7B20C810-D6D9-4BBA-992B-86F4F90770EB}" dt="2021-11-10T20:36:11.749" v="1260" actId="1076"/>
        <pc:sldMkLst>
          <pc:docMk/>
          <pc:sldMk cId="465933990" sldId="270"/>
        </pc:sldMkLst>
        <pc:spChg chg="mod">
          <ac:chgData name="Kristof Werling" userId="cdca5256-1f5e-4078-8ae7-911d5f643543" providerId="ADAL" clId="{7B20C810-D6D9-4BBA-992B-86F4F90770EB}" dt="2021-11-10T20:32:19.064" v="1002"/>
          <ac:spMkLst>
            <pc:docMk/>
            <pc:sldMk cId="465933990" sldId="270"/>
            <ac:spMk id="2" creationId="{D76887A5-3FAE-4CE4-8179-85E7C321B319}"/>
          </ac:spMkLst>
        </pc:spChg>
        <pc:spChg chg="del">
          <ac:chgData name="Kristof Werling" userId="cdca5256-1f5e-4078-8ae7-911d5f643543" providerId="ADAL" clId="{7B20C810-D6D9-4BBA-992B-86F4F90770EB}" dt="2021-11-10T20:32:33.033" v="1003" actId="3680"/>
          <ac:spMkLst>
            <pc:docMk/>
            <pc:sldMk cId="465933990" sldId="270"/>
            <ac:spMk id="3" creationId="{BF0E3CA7-8626-448C-A296-ED8EEC6469A9}"/>
          </ac:spMkLst>
        </pc:spChg>
        <pc:graphicFrameChg chg="add mod ord modGraphic">
          <ac:chgData name="Kristof Werling" userId="cdca5256-1f5e-4078-8ae7-911d5f643543" providerId="ADAL" clId="{7B20C810-D6D9-4BBA-992B-86F4F90770EB}" dt="2021-11-10T20:36:11.749" v="1260" actId="1076"/>
          <ac:graphicFrameMkLst>
            <pc:docMk/>
            <pc:sldMk cId="465933990" sldId="270"/>
            <ac:graphicFrameMk id="4" creationId="{DBB3B99B-1B87-4A93-96E7-E0879B0B62C9}"/>
          </ac:graphicFrameMkLst>
        </pc:graphicFrameChg>
      </pc:sldChg>
      <pc:sldChg chg="addSp delSp modSp new del mod">
        <pc:chgData name="Kristof Werling" userId="cdca5256-1f5e-4078-8ae7-911d5f643543" providerId="ADAL" clId="{7B20C810-D6D9-4BBA-992B-86F4F90770EB}" dt="2021-11-11T11:03:06.963" v="1276" actId="2696"/>
        <pc:sldMkLst>
          <pc:docMk/>
          <pc:sldMk cId="8750910" sldId="271"/>
        </pc:sldMkLst>
        <pc:spChg chg="mod">
          <ac:chgData name="Kristof Werling" userId="cdca5256-1f5e-4078-8ae7-911d5f643543" providerId="ADAL" clId="{7B20C810-D6D9-4BBA-992B-86F4F90770EB}" dt="2021-11-11T11:01:45.475" v="1268" actId="20577"/>
          <ac:spMkLst>
            <pc:docMk/>
            <pc:sldMk cId="8750910" sldId="271"/>
            <ac:spMk id="2" creationId="{DD928407-B5D3-4DAC-88E2-B4B468C8348F}"/>
          </ac:spMkLst>
        </pc:spChg>
        <pc:spChg chg="del">
          <ac:chgData name="Kristof Werling" userId="cdca5256-1f5e-4078-8ae7-911d5f643543" providerId="ADAL" clId="{7B20C810-D6D9-4BBA-992B-86F4F90770EB}" dt="2021-11-11T11:02:24.377" v="1271" actId="3680"/>
          <ac:spMkLst>
            <pc:docMk/>
            <pc:sldMk cId="8750910" sldId="271"/>
            <ac:spMk id="3" creationId="{020C65D6-342D-4ECB-88BE-73C86A63ED25}"/>
          </ac:spMkLst>
        </pc:spChg>
        <pc:spChg chg="add del mod">
          <ac:chgData name="Kristof Werling" userId="cdca5256-1f5e-4078-8ae7-911d5f643543" providerId="ADAL" clId="{7B20C810-D6D9-4BBA-992B-86F4F90770EB}" dt="2021-11-11T11:02:59.002" v="1275" actId="21"/>
          <ac:spMkLst>
            <pc:docMk/>
            <pc:sldMk cId="8750910" sldId="271"/>
            <ac:spMk id="4" creationId="{727E4C89-A59D-459F-A256-9D6A9C13EB31}"/>
          </ac:spMkLst>
        </pc:spChg>
        <pc:spChg chg="add del mod">
          <ac:chgData name="Kristof Werling" userId="cdca5256-1f5e-4078-8ae7-911d5f643543" providerId="ADAL" clId="{7B20C810-D6D9-4BBA-992B-86F4F90770EB}" dt="2021-11-11T11:02:59.002" v="1275" actId="21"/>
          <ac:spMkLst>
            <pc:docMk/>
            <pc:sldMk cId="8750910" sldId="271"/>
            <ac:spMk id="5" creationId="{213C1715-8848-405E-B5BC-9B5BDB39C246}"/>
          </ac:spMkLst>
        </pc:spChg>
        <pc:spChg chg="add del mod">
          <ac:chgData name="Kristof Werling" userId="cdca5256-1f5e-4078-8ae7-911d5f643543" providerId="ADAL" clId="{7B20C810-D6D9-4BBA-992B-86F4F90770EB}" dt="2021-11-11T11:02:59.002" v="1275" actId="21"/>
          <ac:spMkLst>
            <pc:docMk/>
            <pc:sldMk cId="8750910" sldId="271"/>
            <ac:spMk id="6" creationId="{1A4CADEA-8FCC-4AB9-91B5-F7351A526B6A}"/>
          </ac:spMkLst>
        </pc:spChg>
        <pc:spChg chg="add del mod">
          <ac:chgData name="Kristof Werling" userId="cdca5256-1f5e-4078-8ae7-911d5f643543" providerId="ADAL" clId="{7B20C810-D6D9-4BBA-992B-86F4F90770EB}" dt="2021-11-11T11:02:59.002" v="1275" actId="21"/>
          <ac:spMkLst>
            <pc:docMk/>
            <pc:sldMk cId="8750910" sldId="271"/>
            <ac:spMk id="7" creationId="{B2C27F6C-1562-4FBF-8AFD-0457C1E7D6D5}"/>
          </ac:spMkLst>
        </pc:spChg>
        <pc:spChg chg="add del mod">
          <ac:chgData name="Kristof Werling" userId="cdca5256-1f5e-4078-8ae7-911d5f643543" providerId="ADAL" clId="{7B20C810-D6D9-4BBA-992B-86F4F90770EB}" dt="2021-11-11T11:02:59.002" v="1275" actId="21"/>
          <ac:spMkLst>
            <pc:docMk/>
            <pc:sldMk cId="8750910" sldId="271"/>
            <ac:spMk id="8" creationId="{708ADBE5-FAF6-41F5-9A89-A335AD3A60B8}"/>
          </ac:spMkLst>
        </pc:spChg>
        <pc:spChg chg="add del mod">
          <ac:chgData name="Kristof Werling" userId="cdca5256-1f5e-4078-8ae7-911d5f643543" providerId="ADAL" clId="{7B20C810-D6D9-4BBA-992B-86F4F90770EB}" dt="2021-11-11T11:02:59.002" v="1275" actId="21"/>
          <ac:spMkLst>
            <pc:docMk/>
            <pc:sldMk cId="8750910" sldId="271"/>
            <ac:spMk id="9" creationId="{15DD9509-3090-4C13-A5EF-7EF27DF642D6}"/>
          </ac:spMkLst>
        </pc:spChg>
        <pc:spChg chg="add del mod">
          <ac:chgData name="Kristof Werling" userId="cdca5256-1f5e-4078-8ae7-911d5f643543" providerId="ADAL" clId="{7B20C810-D6D9-4BBA-992B-86F4F90770EB}" dt="2021-11-11T11:02:59.002" v="1275" actId="21"/>
          <ac:spMkLst>
            <pc:docMk/>
            <pc:sldMk cId="8750910" sldId="271"/>
            <ac:spMk id="14" creationId="{B7959A93-6ABD-4E56-8CEC-39073C69E47C}"/>
          </ac:spMkLst>
        </pc:spChg>
        <pc:graphicFrameChg chg="add mod ord modGraphic">
          <ac:chgData name="Kristof Werling" userId="cdca5256-1f5e-4078-8ae7-911d5f643543" providerId="ADAL" clId="{7B20C810-D6D9-4BBA-992B-86F4F90770EB}" dt="2021-11-11T11:02:28.023" v="1272" actId="12385"/>
          <ac:graphicFrameMkLst>
            <pc:docMk/>
            <pc:sldMk cId="8750910" sldId="271"/>
            <ac:graphicFrameMk id="16" creationId="{B4EAA1B4-7157-407A-A48B-582B682519CE}"/>
          </ac:graphicFrameMkLst>
        </pc:graphicFrameChg>
        <pc:picChg chg="add del mod">
          <ac:chgData name="Kristof Werling" userId="cdca5256-1f5e-4078-8ae7-911d5f643543" providerId="ADAL" clId="{7B20C810-D6D9-4BBA-992B-86F4F90770EB}" dt="2021-11-11T11:02:59.002" v="1275" actId="21"/>
          <ac:picMkLst>
            <pc:docMk/>
            <pc:sldMk cId="8750910" sldId="271"/>
            <ac:picMk id="10" creationId="{591DEAAE-5528-4790-867C-966CFB36C5E2}"/>
          </ac:picMkLst>
        </pc:picChg>
        <pc:picChg chg="add del mod">
          <ac:chgData name="Kristof Werling" userId="cdca5256-1f5e-4078-8ae7-911d5f643543" providerId="ADAL" clId="{7B20C810-D6D9-4BBA-992B-86F4F90770EB}" dt="2021-11-11T11:02:59.002" v="1275" actId="21"/>
          <ac:picMkLst>
            <pc:docMk/>
            <pc:sldMk cId="8750910" sldId="271"/>
            <ac:picMk id="11" creationId="{EF3BCDCF-E7F1-4AA4-943B-21C2E82AC111}"/>
          </ac:picMkLst>
        </pc:picChg>
        <pc:picChg chg="add del mod">
          <ac:chgData name="Kristof Werling" userId="cdca5256-1f5e-4078-8ae7-911d5f643543" providerId="ADAL" clId="{7B20C810-D6D9-4BBA-992B-86F4F90770EB}" dt="2021-11-11T11:02:59.002" v="1275" actId="21"/>
          <ac:picMkLst>
            <pc:docMk/>
            <pc:sldMk cId="8750910" sldId="271"/>
            <ac:picMk id="12" creationId="{A98CF0A6-9A27-443F-84D4-6D1A8D2D238B}"/>
          </ac:picMkLst>
        </pc:picChg>
        <pc:picChg chg="add del mod">
          <ac:chgData name="Kristof Werling" userId="cdca5256-1f5e-4078-8ae7-911d5f643543" providerId="ADAL" clId="{7B20C810-D6D9-4BBA-992B-86F4F90770EB}" dt="2021-11-11T11:02:59.002" v="1275" actId="21"/>
          <ac:picMkLst>
            <pc:docMk/>
            <pc:sldMk cId="8750910" sldId="271"/>
            <ac:picMk id="13" creationId="{DBFEE298-7AB1-48A1-B201-1387C83A7761}"/>
          </ac:picMkLst>
        </pc:picChg>
        <pc:picChg chg="add del mod">
          <ac:chgData name="Kristof Werling" userId="cdca5256-1f5e-4078-8ae7-911d5f643543" providerId="ADAL" clId="{7B20C810-D6D9-4BBA-992B-86F4F90770EB}" dt="2021-11-11T11:02:59.002" v="1275" actId="21"/>
          <ac:picMkLst>
            <pc:docMk/>
            <pc:sldMk cId="8750910" sldId="271"/>
            <ac:picMk id="15" creationId="{E5F964E4-B100-427E-B741-587681D4B73E}"/>
          </ac:picMkLst>
        </pc:picChg>
      </pc:sldChg>
      <pc:sldChg chg="addSp delSp modSp add mod ord">
        <pc:chgData name="Kristof Werling" userId="cdca5256-1f5e-4078-8ae7-911d5f643543" providerId="ADAL" clId="{7B20C810-D6D9-4BBA-992B-86F4F90770EB}" dt="2021-11-11T11:37:06.461" v="1945" actId="1036"/>
        <pc:sldMkLst>
          <pc:docMk/>
          <pc:sldMk cId="2785192207" sldId="271"/>
        </pc:sldMkLst>
        <pc:spChg chg="mod">
          <ac:chgData name="Kristof Werling" userId="cdca5256-1f5e-4078-8ae7-911d5f643543" providerId="ADAL" clId="{7B20C810-D6D9-4BBA-992B-86F4F90770EB}" dt="2021-11-11T11:03:21.879" v="1286" actId="20577"/>
          <ac:spMkLst>
            <pc:docMk/>
            <pc:sldMk cId="2785192207" sldId="271"/>
            <ac:spMk id="2" creationId="{3ECBB540-9CB0-471A-A430-9C8C23157FD2}"/>
          </ac:spMkLst>
        </pc:spChg>
        <pc:spChg chg="add del mod">
          <ac:chgData name="Kristof Werling" userId="cdca5256-1f5e-4078-8ae7-911d5f643543" providerId="ADAL" clId="{7B20C810-D6D9-4BBA-992B-86F4F90770EB}" dt="2021-11-11T11:22:32.289" v="1597" actId="478"/>
          <ac:spMkLst>
            <pc:docMk/>
            <pc:sldMk cId="2785192207" sldId="271"/>
            <ac:spMk id="9" creationId="{E21A69B6-152D-453D-B312-B1C5FCF50024}"/>
          </ac:spMkLst>
        </pc:spChg>
        <pc:spChg chg="add del mod">
          <ac:chgData name="Kristof Werling" userId="cdca5256-1f5e-4078-8ae7-911d5f643543" providerId="ADAL" clId="{7B20C810-D6D9-4BBA-992B-86F4F90770EB}" dt="2021-11-11T11:22:35.013" v="1598" actId="478"/>
          <ac:spMkLst>
            <pc:docMk/>
            <pc:sldMk cId="2785192207" sldId="271"/>
            <ac:spMk id="10" creationId="{830C788D-0532-4096-A1D0-72767736CAD2}"/>
          </ac:spMkLst>
        </pc:spChg>
        <pc:spChg chg="add del mod">
          <ac:chgData name="Kristof Werling" userId="cdca5256-1f5e-4078-8ae7-911d5f643543" providerId="ADAL" clId="{7B20C810-D6D9-4BBA-992B-86F4F90770EB}" dt="2021-11-11T11:22:35.013" v="1598" actId="478"/>
          <ac:spMkLst>
            <pc:docMk/>
            <pc:sldMk cId="2785192207" sldId="271"/>
            <ac:spMk id="11" creationId="{5CEF814F-AF0E-47EB-A555-F8ACBBBABAF2}"/>
          </ac:spMkLst>
        </pc:spChg>
        <pc:spChg chg="add del mod">
          <ac:chgData name="Kristof Werling" userId="cdca5256-1f5e-4078-8ae7-911d5f643543" providerId="ADAL" clId="{7B20C810-D6D9-4BBA-992B-86F4F90770EB}" dt="2021-11-11T11:22:35.013" v="1598" actId="478"/>
          <ac:spMkLst>
            <pc:docMk/>
            <pc:sldMk cId="2785192207" sldId="271"/>
            <ac:spMk id="12" creationId="{0AFEAE5F-4C46-4F86-91CD-7B0C8D223590}"/>
          </ac:spMkLst>
        </pc:spChg>
        <pc:spChg chg="add del mod">
          <ac:chgData name="Kristof Werling" userId="cdca5256-1f5e-4078-8ae7-911d5f643543" providerId="ADAL" clId="{7B20C810-D6D9-4BBA-992B-86F4F90770EB}" dt="2021-11-11T11:22:35.013" v="1598" actId="478"/>
          <ac:spMkLst>
            <pc:docMk/>
            <pc:sldMk cId="2785192207" sldId="271"/>
            <ac:spMk id="18" creationId="{73A9B845-E2C7-41AA-B4C5-2F74B25D7285}"/>
          </ac:spMkLst>
        </pc:spChg>
        <pc:spChg chg="add del mod">
          <ac:chgData name="Kristof Werling" userId="cdca5256-1f5e-4078-8ae7-911d5f643543" providerId="ADAL" clId="{7B20C810-D6D9-4BBA-992B-86F4F90770EB}" dt="2021-11-11T11:22:35.013" v="1598" actId="478"/>
          <ac:spMkLst>
            <pc:docMk/>
            <pc:sldMk cId="2785192207" sldId="271"/>
            <ac:spMk id="20" creationId="{66FCE264-783E-4ED5-AE18-929CB351DE1C}"/>
          </ac:spMkLst>
        </pc:spChg>
        <pc:spChg chg="add del mod">
          <ac:chgData name="Kristof Werling" userId="cdca5256-1f5e-4078-8ae7-911d5f643543" providerId="ADAL" clId="{7B20C810-D6D9-4BBA-992B-86F4F90770EB}" dt="2021-11-11T11:22:35.013" v="1598" actId="478"/>
          <ac:spMkLst>
            <pc:docMk/>
            <pc:sldMk cId="2785192207" sldId="271"/>
            <ac:spMk id="25" creationId="{6477E605-C234-4ABC-8DB7-A4E2A1A9829D}"/>
          </ac:spMkLst>
        </pc:spChg>
        <pc:grpChg chg="add mod">
          <ac:chgData name="Kristof Werling" userId="cdca5256-1f5e-4078-8ae7-911d5f643543" providerId="ADAL" clId="{7B20C810-D6D9-4BBA-992B-86F4F90770EB}" dt="2021-11-11T11:37:06.461" v="1945" actId="1036"/>
          <ac:grpSpMkLst>
            <pc:docMk/>
            <pc:sldMk cId="2785192207" sldId="271"/>
            <ac:grpSpMk id="7" creationId="{02B2ACE7-5B05-469B-84AD-E35024A76D8A}"/>
          </ac:grpSpMkLst>
        </pc:grpChg>
        <pc:grpChg chg="add del mod">
          <ac:chgData name="Kristof Werling" userId="cdca5256-1f5e-4078-8ae7-911d5f643543" providerId="ADAL" clId="{7B20C810-D6D9-4BBA-992B-86F4F90770EB}" dt="2021-11-11T11:25:11.397" v="1614" actId="478"/>
          <ac:grpSpMkLst>
            <pc:docMk/>
            <pc:sldMk cId="2785192207" sldId="271"/>
            <ac:grpSpMk id="30" creationId="{EEF8CB74-098C-4947-8069-EFCD6C801C9A}"/>
          </ac:grpSpMkLst>
        </pc:grpChg>
        <pc:graphicFrameChg chg="mod modGraphic">
          <ac:chgData name="Kristof Werling" userId="cdca5256-1f5e-4078-8ae7-911d5f643543" providerId="ADAL" clId="{7B20C810-D6D9-4BBA-992B-86F4F90770EB}" dt="2021-11-11T11:37:06.461" v="1945" actId="1036"/>
          <ac:graphicFrameMkLst>
            <pc:docMk/>
            <pc:sldMk cId="2785192207" sldId="271"/>
            <ac:graphicFrameMk id="19" creationId="{ED1EB8DE-2B2E-4E20-9B92-FFBA3753C86C}"/>
          </ac:graphicFrameMkLst>
        </pc:graphicFrameChg>
        <pc:picChg chg="add mod modCrop">
          <ac:chgData name="Kristof Werling" userId="cdca5256-1f5e-4078-8ae7-911d5f643543" providerId="ADAL" clId="{7B20C810-D6D9-4BBA-992B-86F4F90770EB}" dt="2021-11-11T11:17:11.069" v="1487" actId="164"/>
          <ac:picMkLst>
            <pc:docMk/>
            <pc:sldMk cId="2785192207" sldId="271"/>
            <ac:picMk id="4" creationId="{0D0DDFA2-4E92-4BAF-ACDB-B9070ACCF3D1}"/>
          </ac:picMkLst>
        </pc:picChg>
        <pc:picChg chg="add mod">
          <ac:chgData name="Kristof Werling" userId="cdca5256-1f5e-4078-8ae7-911d5f643543" providerId="ADAL" clId="{7B20C810-D6D9-4BBA-992B-86F4F90770EB}" dt="2021-11-11T11:17:11.069" v="1487" actId="164"/>
          <ac:picMkLst>
            <pc:docMk/>
            <pc:sldMk cId="2785192207" sldId="271"/>
            <ac:picMk id="6" creationId="{54181913-B656-4E62-8824-F65E7DCDBB9B}"/>
          </ac:picMkLst>
        </pc:picChg>
        <pc:picChg chg="del">
          <ac:chgData name="Kristof Werling" userId="cdca5256-1f5e-4078-8ae7-911d5f643543" providerId="ADAL" clId="{7B20C810-D6D9-4BBA-992B-86F4F90770EB}" dt="2021-11-11T11:03:43.162" v="1290" actId="478"/>
          <ac:picMkLst>
            <pc:docMk/>
            <pc:sldMk cId="2785192207" sldId="271"/>
            <ac:picMk id="13" creationId="{3E79FF85-CBCA-4CE9-8562-A9665D333F4D}"/>
          </ac:picMkLst>
        </pc:picChg>
        <pc:picChg chg="del">
          <ac:chgData name="Kristof Werling" userId="cdca5256-1f5e-4078-8ae7-911d5f643543" providerId="ADAL" clId="{7B20C810-D6D9-4BBA-992B-86F4F90770EB}" dt="2021-11-11T11:03:43.162" v="1290" actId="478"/>
          <ac:picMkLst>
            <pc:docMk/>
            <pc:sldMk cId="2785192207" sldId="271"/>
            <ac:picMk id="14" creationId="{C3C30F4A-7DCD-4E83-AF92-6FCE149422BD}"/>
          </ac:picMkLst>
        </pc:picChg>
        <pc:picChg chg="del">
          <ac:chgData name="Kristof Werling" userId="cdca5256-1f5e-4078-8ae7-911d5f643543" providerId="ADAL" clId="{7B20C810-D6D9-4BBA-992B-86F4F90770EB}" dt="2021-11-11T11:03:43.162" v="1290" actId="478"/>
          <ac:picMkLst>
            <pc:docMk/>
            <pc:sldMk cId="2785192207" sldId="271"/>
            <ac:picMk id="15" creationId="{DD141669-2D04-42C0-A455-5315A72A0555}"/>
          </ac:picMkLst>
        </pc:picChg>
        <pc:picChg chg="del">
          <ac:chgData name="Kristof Werling" userId="cdca5256-1f5e-4078-8ae7-911d5f643543" providerId="ADAL" clId="{7B20C810-D6D9-4BBA-992B-86F4F90770EB}" dt="2021-11-11T11:03:43.162" v="1290" actId="478"/>
          <ac:picMkLst>
            <pc:docMk/>
            <pc:sldMk cId="2785192207" sldId="271"/>
            <ac:picMk id="16" creationId="{85D75764-1D0B-4A93-870F-2F11DDE38374}"/>
          </ac:picMkLst>
        </pc:picChg>
        <pc:picChg chg="del">
          <ac:chgData name="Kristof Werling" userId="cdca5256-1f5e-4078-8ae7-911d5f643543" providerId="ADAL" clId="{7B20C810-D6D9-4BBA-992B-86F4F90770EB}" dt="2021-11-11T11:03:43.162" v="1290" actId="478"/>
          <ac:picMkLst>
            <pc:docMk/>
            <pc:sldMk cId="2785192207" sldId="271"/>
            <ac:picMk id="17" creationId="{B198BB6A-A716-47A4-A319-60A87FFF863A}"/>
          </ac:picMkLst>
        </pc:picChg>
        <pc:picChg chg="add mod">
          <ac:chgData name="Kristof Werling" userId="cdca5256-1f5e-4078-8ae7-911d5f643543" providerId="ADAL" clId="{7B20C810-D6D9-4BBA-992B-86F4F90770EB}" dt="2021-11-11T11:37:06.461" v="1945" actId="1036"/>
          <ac:picMkLst>
            <pc:docMk/>
            <pc:sldMk cId="2785192207" sldId="271"/>
            <ac:picMk id="21" creationId="{471B28D7-EEA2-4F0A-BBD2-72FABBC4CF15}"/>
          </ac:picMkLst>
        </pc:picChg>
        <pc:picChg chg="add mod">
          <ac:chgData name="Kristof Werling" userId="cdca5256-1f5e-4078-8ae7-911d5f643543" providerId="ADAL" clId="{7B20C810-D6D9-4BBA-992B-86F4F90770EB}" dt="2021-11-11T11:37:06.461" v="1945" actId="1036"/>
          <ac:picMkLst>
            <pc:docMk/>
            <pc:sldMk cId="2785192207" sldId="271"/>
            <ac:picMk id="22" creationId="{9A64B492-C00B-44DA-BEF6-36E3E39FDD7A}"/>
          </ac:picMkLst>
        </pc:picChg>
        <pc:picChg chg="add mod">
          <ac:chgData name="Kristof Werling" userId="cdca5256-1f5e-4078-8ae7-911d5f643543" providerId="ADAL" clId="{7B20C810-D6D9-4BBA-992B-86F4F90770EB}" dt="2021-11-11T11:37:06.461" v="1945" actId="1036"/>
          <ac:picMkLst>
            <pc:docMk/>
            <pc:sldMk cId="2785192207" sldId="271"/>
            <ac:picMk id="23" creationId="{A5778FC5-A9D5-490B-AE94-0E3982E0FB6B}"/>
          </ac:picMkLst>
        </pc:picChg>
        <pc:picChg chg="add mod">
          <ac:chgData name="Kristof Werling" userId="cdca5256-1f5e-4078-8ae7-911d5f643543" providerId="ADAL" clId="{7B20C810-D6D9-4BBA-992B-86F4F90770EB}" dt="2021-11-11T11:37:06.461" v="1945" actId="1036"/>
          <ac:picMkLst>
            <pc:docMk/>
            <pc:sldMk cId="2785192207" sldId="271"/>
            <ac:picMk id="24" creationId="{B7BEC56A-2062-4F11-B115-183E69CAF080}"/>
          </ac:picMkLst>
        </pc:picChg>
        <pc:picChg chg="add mod">
          <ac:chgData name="Kristof Werling" userId="cdca5256-1f5e-4078-8ae7-911d5f643543" providerId="ADAL" clId="{7B20C810-D6D9-4BBA-992B-86F4F90770EB}" dt="2021-11-11T11:37:06.461" v="1945" actId="1036"/>
          <ac:picMkLst>
            <pc:docMk/>
            <pc:sldMk cId="2785192207" sldId="271"/>
            <ac:picMk id="26" creationId="{95AF389E-C72D-4FC2-9420-EC6A7D25F38B}"/>
          </ac:picMkLst>
        </pc:picChg>
        <pc:picChg chg="add mod">
          <ac:chgData name="Kristof Werling" userId="cdca5256-1f5e-4078-8ae7-911d5f643543" providerId="ADAL" clId="{7B20C810-D6D9-4BBA-992B-86F4F90770EB}" dt="2021-11-11T11:23:50.557" v="1603" actId="164"/>
          <ac:picMkLst>
            <pc:docMk/>
            <pc:sldMk cId="2785192207" sldId="271"/>
            <ac:picMk id="27" creationId="{B75BB5B7-9F7D-41EA-8303-E2AF2860035E}"/>
          </ac:picMkLst>
        </pc:picChg>
        <pc:picChg chg="add mod">
          <ac:chgData name="Kristof Werling" userId="cdca5256-1f5e-4078-8ae7-911d5f643543" providerId="ADAL" clId="{7B20C810-D6D9-4BBA-992B-86F4F90770EB}" dt="2021-11-11T11:23:50.557" v="1603" actId="164"/>
          <ac:picMkLst>
            <pc:docMk/>
            <pc:sldMk cId="2785192207" sldId="271"/>
            <ac:picMk id="29" creationId="{AB9A3E35-D140-47DF-863C-5D40365B966D}"/>
          </ac:picMkLst>
        </pc:picChg>
        <pc:picChg chg="add mod modCrop">
          <ac:chgData name="Kristof Werling" userId="cdca5256-1f5e-4078-8ae7-911d5f643543" providerId="ADAL" clId="{7B20C810-D6D9-4BBA-992B-86F4F90770EB}" dt="2021-11-11T11:37:06.461" v="1945" actId="1036"/>
          <ac:picMkLst>
            <pc:docMk/>
            <pc:sldMk cId="2785192207" sldId="271"/>
            <ac:picMk id="31" creationId="{A86954E0-AC52-4A60-9D0C-3538CF800222}"/>
          </ac:picMkLst>
        </pc:picChg>
      </pc:sldChg>
      <pc:sldChg chg="modSp add mod ord">
        <pc:chgData name="Kristof Werling" userId="cdca5256-1f5e-4078-8ae7-911d5f643543" providerId="ADAL" clId="{7B20C810-D6D9-4BBA-992B-86F4F90770EB}" dt="2021-11-11T16:22:51.850" v="5795" actId="20577"/>
        <pc:sldMkLst>
          <pc:docMk/>
          <pc:sldMk cId="1865992218" sldId="272"/>
        </pc:sldMkLst>
        <pc:spChg chg="mod">
          <ac:chgData name="Kristof Werling" userId="cdca5256-1f5e-4078-8ae7-911d5f643543" providerId="ADAL" clId="{7B20C810-D6D9-4BBA-992B-86F4F90770EB}" dt="2021-11-11T11:08:16.392" v="1356" actId="20577"/>
          <ac:spMkLst>
            <pc:docMk/>
            <pc:sldMk cId="1865992218" sldId="272"/>
            <ac:spMk id="2" creationId="{D76887A5-3FAE-4CE4-8179-85E7C321B319}"/>
          </ac:spMkLst>
        </pc:spChg>
        <pc:graphicFrameChg chg="mod modGraphic">
          <ac:chgData name="Kristof Werling" userId="cdca5256-1f5e-4078-8ae7-911d5f643543" providerId="ADAL" clId="{7B20C810-D6D9-4BBA-992B-86F4F90770EB}" dt="2021-11-11T16:22:51.850" v="5795" actId="20577"/>
          <ac:graphicFrameMkLst>
            <pc:docMk/>
            <pc:sldMk cId="1865992218" sldId="272"/>
            <ac:graphicFrameMk id="4" creationId="{DBB3B99B-1B87-4A93-96E7-E0879B0B62C9}"/>
          </ac:graphicFrameMkLst>
        </pc:graphicFrameChg>
      </pc:sldChg>
      <pc:sldChg chg="addSp delSp modSp add mod ord">
        <pc:chgData name="Kristof Werling" userId="cdca5256-1f5e-4078-8ae7-911d5f643543" providerId="ADAL" clId="{7B20C810-D6D9-4BBA-992B-86F4F90770EB}" dt="2021-11-11T11:43:15.487" v="2127" actId="20577"/>
        <pc:sldMkLst>
          <pc:docMk/>
          <pc:sldMk cId="1005711301" sldId="273"/>
        </pc:sldMkLst>
        <pc:spChg chg="mod">
          <ac:chgData name="Kristof Werling" userId="cdca5256-1f5e-4078-8ae7-911d5f643543" providerId="ADAL" clId="{7B20C810-D6D9-4BBA-992B-86F4F90770EB}" dt="2021-11-11T11:37:40.589" v="1955" actId="20577"/>
          <ac:spMkLst>
            <pc:docMk/>
            <pc:sldMk cId="1005711301" sldId="273"/>
            <ac:spMk id="2" creationId="{3ECBB540-9CB0-471A-A430-9C8C23157FD2}"/>
          </ac:spMkLst>
        </pc:spChg>
        <pc:spChg chg="add mod">
          <ac:chgData name="Kristof Werling" userId="cdca5256-1f5e-4078-8ae7-911d5f643543" providerId="ADAL" clId="{7B20C810-D6D9-4BBA-992B-86F4F90770EB}" dt="2021-11-11T11:43:15.487" v="2127" actId="20577"/>
          <ac:spMkLst>
            <pc:docMk/>
            <pc:sldMk cId="1005711301" sldId="273"/>
            <ac:spMk id="4" creationId="{BF478E58-676F-46D6-84CA-D46CCFAB1DFD}"/>
          </ac:spMkLst>
        </pc:spChg>
        <pc:spChg chg="add del mod">
          <ac:chgData name="Kristof Werling" userId="cdca5256-1f5e-4078-8ae7-911d5f643543" providerId="ADAL" clId="{7B20C810-D6D9-4BBA-992B-86F4F90770EB}" dt="2021-11-11T11:41:30.079" v="1976" actId="478"/>
          <ac:spMkLst>
            <pc:docMk/>
            <pc:sldMk cId="1005711301" sldId="273"/>
            <ac:spMk id="9" creationId="{48813020-183A-45FA-9F2A-C49706EDAAFA}"/>
          </ac:spMkLst>
        </pc:spChg>
        <pc:spChg chg="add del mod">
          <ac:chgData name="Kristof Werling" userId="cdca5256-1f5e-4078-8ae7-911d5f643543" providerId="ADAL" clId="{7B20C810-D6D9-4BBA-992B-86F4F90770EB}" dt="2021-11-11T11:41:30.079" v="1976" actId="478"/>
          <ac:spMkLst>
            <pc:docMk/>
            <pc:sldMk cId="1005711301" sldId="273"/>
            <ac:spMk id="10" creationId="{75CAC639-94A1-4CFE-B011-928DA45BF8B6}"/>
          </ac:spMkLst>
        </pc:spChg>
        <pc:spChg chg="add del mod">
          <ac:chgData name="Kristof Werling" userId="cdca5256-1f5e-4078-8ae7-911d5f643543" providerId="ADAL" clId="{7B20C810-D6D9-4BBA-992B-86F4F90770EB}" dt="2021-11-11T11:41:30.079" v="1976" actId="478"/>
          <ac:spMkLst>
            <pc:docMk/>
            <pc:sldMk cId="1005711301" sldId="273"/>
            <ac:spMk id="11" creationId="{2D781346-7E40-4976-91FA-9C91C8066171}"/>
          </ac:spMkLst>
        </pc:spChg>
        <pc:spChg chg="add del mod">
          <ac:chgData name="Kristof Werling" userId="cdca5256-1f5e-4078-8ae7-911d5f643543" providerId="ADAL" clId="{7B20C810-D6D9-4BBA-992B-86F4F90770EB}" dt="2021-11-11T11:41:30.079" v="1976" actId="478"/>
          <ac:spMkLst>
            <pc:docMk/>
            <pc:sldMk cId="1005711301" sldId="273"/>
            <ac:spMk id="12" creationId="{0EB68FF0-D2D9-4ADC-B9EF-61B73DF77020}"/>
          </ac:spMkLst>
        </pc:spChg>
        <pc:spChg chg="add del mod">
          <ac:chgData name="Kristof Werling" userId="cdca5256-1f5e-4078-8ae7-911d5f643543" providerId="ADAL" clId="{7B20C810-D6D9-4BBA-992B-86F4F90770EB}" dt="2021-11-11T11:41:30.079" v="1976" actId="478"/>
          <ac:spMkLst>
            <pc:docMk/>
            <pc:sldMk cId="1005711301" sldId="273"/>
            <ac:spMk id="18" creationId="{EB1F4742-46D2-495E-830E-69998C58C240}"/>
          </ac:spMkLst>
        </pc:spChg>
        <pc:spChg chg="add del mod">
          <ac:chgData name="Kristof Werling" userId="cdca5256-1f5e-4078-8ae7-911d5f643543" providerId="ADAL" clId="{7B20C810-D6D9-4BBA-992B-86F4F90770EB}" dt="2021-11-11T11:41:30.079" v="1976" actId="478"/>
          <ac:spMkLst>
            <pc:docMk/>
            <pc:sldMk cId="1005711301" sldId="273"/>
            <ac:spMk id="20" creationId="{EA82F664-337C-44A5-9DC0-0AC588E7B037}"/>
          </ac:spMkLst>
        </pc:spChg>
        <pc:spChg chg="add del mod">
          <ac:chgData name="Kristof Werling" userId="cdca5256-1f5e-4078-8ae7-911d5f643543" providerId="ADAL" clId="{7B20C810-D6D9-4BBA-992B-86F4F90770EB}" dt="2021-11-11T11:41:30.079" v="1976" actId="478"/>
          <ac:spMkLst>
            <pc:docMk/>
            <pc:sldMk cId="1005711301" sldId="273"/>
            <ac:spMk id="21" creationId="{F157D136-021E-42D5-AA05-09C44E7C668C}"/>
          </ac:spMkLst>
        </pc:spChg>
        <pc:graphicFrameChg chg="del modGraphic">
          <ac:chgData name="Kristof Werling" userId="cdca5256-1f5e-4078-8ae7-911d5f643543" providerId="ADAL" clId="{7B20C810-D6D9-4BBA-992B-86F4F90770EB}" dt="2021-11-11T11:41:32.750" v="1977" actId="478"/>
          <ac:graphicFrameMkLst>
            <pc:docMk/>
            <pc:sldMk cId="1005711301" sldId="273"/>
            <ac:graphicFrameMk id="19" creationId="{ED1EB8DE-2B2E-4E20-9B92-FFBA3753C86C}"/>
          </ac:graphicFrameMkLst>
        </pc:graphicFrameChg>
        <pc:picChg chg="del">
          <ac:chgData name="Kristof Werling" userId="cdca5256-1f5e-4078-8ae7-911d5f643543" providerId="ADAL" clId="{7B20C810-D6D9-4BBA-992B-86F4F90770EB}" dt="2021-11-11T11:40:56.683" v="1972" actId="478"/>
          <ac:picMkLst>
            <pc:docMk/>
            <pc:sldMk cId="1005711301" sldId="273"/>
            <ac:picMk id="13" creationId="{3E79FF85-CBCA-4CE9-8562-A9665D333F4D}"/>
          </ac:picMkLst>
        </pc:picChg>
        <pc:picChg chg="del">
          <ac:chgData name="Kristof Werling" userId="cdca5256-1f5e-4078-8ae7-911d5f643543" providerId="ADAL" clId="{7B20C810-D6D9-4BBA-992B-86F4F90770EB}" dt="2021-11-11T11:40:56.683" v="1972" actId="478"/>
          <ac:picMkLst>
            <pc:docMk/>
            <pc:sldMk cId="1005711301" sldId="273"/>
            <ac:picMk id="14" creationId="{C3C30F4A-7DCD-4E83-AF92-6FCE149422BD}"/>
          </ac:picMkLst>
        </pc:picChg>
        <pc:picChg chg="del">
          <ac:chgData name="Kristof Werling" userId="cdca5256-1f5e-4078-8ae7-911d5f643543" providerId="ADAL" clId="{7B20C810-D6D9-4BBA-992B-86F4F90770EB}" dt="2021-11-11T11:40:56.683" v="1972" actId="478"/>
          <ac:picMkLst>
            <pc:docMk/>
            <pc:sldMk cId="1005711301" sldId="273"/>
            <ac:picMk id="15" creationId="{DD141669-2D04-42C0-A455-5315A72A0555}"/>
          </ac:picMkLst>
        </pc:picChg>
        <pc:picChg chg="del">
          <ac:chgData name="Kristof Werling" userId="cdca5256-1f5e-4078-8ae7-911d5f643543" providerId="ADAL" clId="{7B20C810-D6D9-4BBA-992B-86F4F90770EB}" dt="2021-11-11T11:40:56.683" v="1972" actId="478"/>
          <ac:picMkLst>
            <pc:docMk/>
            <pc:sldMk cId="1005711301" sldId="273"/>
            <ac:picMk id="16" creationId="{85D75764-1D0B-4A93-870F-2F11DDE38374}"/>
          </ac:picMkLst>
        </pc:picChg>
        <pc:picChg chg="del">
          <ac:chgData name="Kristof Werling" userId="cdca5256-1f5e-4078-8ae7-911d5f643543" providerId="ADAL" clId="{7B20C810-D6D9-4BBA-992B-86F4F90770EB}" dt="2021-11-11T11:40:56.683" v="1972" actId="478"/>
          <ac:picMkLst>
            <pc:docMk/>
            <pc:sldMk cId="1005711301" sldId="273"/>
            <ac:picMk id="17" creationId="{B198BB6A-A716-47A4-A319-60A87FFF863A}"/>
          </ac:picMkLst>
        </pc:picChg>
        <pc:picChg chg="add del mod">
          <ac:chgData name="Kristof Werling" userId="cdca5256-1f5e-4078-8ae7-911d5f643543" providerId="ADAL" clId="{7B20C810-D6D9-4BBA-992B-86F4F90770EB}" dt="2021-11-11T11:41:30.079" v="1976" actId="478"/>
          <ac:picMkLst>
            <pc:docMk/>
            <pc:sldMk cId="1005711301" sldId="273"/>
            <ac:picMk id="22" creationId="{9D74DE2F-2CF3-44B1-A3BB-3C36A3DFCB5A}"/>
          </ac:picMkLst>
        </pc:picChg>
        <pc:picChg chg="add del mod">
          <ac:chgData name="Kristof Werling" userId="cdca5256-1f5e-4078-8ae7-911d5f643543" providerId="ADAL" clId="{7B20C810-D6D9-4BBA-992B-86F4F90770EB}" dt="2021-11-11T11:41:30.079" v="1976" actId="478"/>
          <ac:picMkLst>
            <pc:docMk/>
            <pc:sldMk cId="1005711301" sldId="273"/>
            <ac:picMk id="23" creationId="{D557BABA-EC09-462D-A70D-9568DA20DC82}"/>
          </ac:picMkLst>
        </pc:picChg>
        <pc:picChg chg="add del mod">
          <ac:chgData name="Kristof Werling" userId="cdca5256-1f5e-4078-8ae7-911d5f643543" providerId="ADAL" clId="{7B20C810-D6D9-4BBA-992B-86F4F90770EB}" dt="2021-11-11T11:41:30.079" v="1976" actId="478"/>
          <ac:picMkLst>
            <pc:docMk/>
            <pc:sldMk cId="1005711301" sldId="273"/>
            <ac:picMk id="24" creationId="{EB00A6AD-E322-4E39-B573-2CD692D11620}"/>
          </ac:picMkLst>
        </pc:picChg>
        <pc:picChg chg="add del mod">
          <ac:chgData name="Kristof Werling" userId="cdca5256-1f5e-4078-8ae7-911d5f643543" providerId="ADAL" clId="{7B20C810-D6D9-4BBA-992B-86F4F90770EB}" dt="2021-11-11T11:41:30.079" v="1976" actId="478"/>
          <ac:picMkLst>
            <pc:docMk/>
            <pc:sldMk cId="1005711301" sldId="273"/>
            <ac:picMk id="25" creationId="{F844AA7B-D5F3-45CD-9449-F8BE54692FAB}"/>
          </ac:picMkLst>
        </pc:picChg>
        <pc:picChg chg="add del mod">
          <ac:chgData name="Kristof Werling" userId="cdca5256-1f5e-4078-8ae7-911d5f643543" providerId="ADAL" clId="{7B20C810-D6D9-4BBA-992B-86F4F90770EB}" dt="2021-11-11T11:41:30.079" v="1976" actId="478"/>
          <ac:picMkLst>
            <pc:docMk/>
            <pc:sldMk cId="1005711301" sldId="273"/>
            <ac:picMk id="26" creationId="{6EB285C4-F2EB-4719-AFE3-AE04E806605B}"/>
          </ac:picMkLst>
        </pc:picChg>
      </pc:sldChg>
      <pc:sldChg chg="addSp delSp modSp add mod ord replId">
        <pc:chgData name="Kristof Werling" userId="cdca5256-1f5e-4078-8ae7-911d5f643543" providerId="ADAL" clId="{7B20C810-D6D9-4BBA-992B-86F4F90770EB}" dt="2021-11-11T12:11:14.806" v="2777" actId="20577"/>
        <pc:sldMkLst>
          <pc:docMk/>
          <pc:sldMk cId="1773171657" sldId="274"/>
        </pc:sldMkLst>
        <pc:spChg chg="mod">
          <ac:chgData name="Kristof Werling" userId="cdca5256-1f5e-4078-8ae7-911d5f643543" providerId="ADAL" clId="{7B20C810-D6D9-4BBA-992B-86F4F90770EB}" dt="2021-11-11T11:37:46.759" v="1962" actId="20577"/>
          <ac:spMkLst>
            <pc:docMk/>
            <pc:sldMk cId="1773171657" sldId="274"/>
            <ac:spMk id="2" creationId="{D76887A5-3FAE-4CE4-8179-85E7C321B319}"/>
          </ac:spMkLst>
        </pc:spChg>
        <pc:spChg chg="add del mod">
          <ac:chgData name="Kristof Werling" userId="cdca5256-1f5e-4078-8ae7-911d5f643543" providerId="ADAL" clId="{7B20C810-D6D9-4BBA-992B-86F4F90770EB}" dt="2021-11-11T11:40:39.375" v="1969" actId="21"/>
          <ac:spMkLst>
            <pc:docMk/>
            <pc:sldMk cId="1773171657" sldId="274"/>
            <ac:spMk id="5" creationId="{D7BA9CC7-9C3F-4A7E-B754-2256AD936495}"/>
          </ac:spMkLst>
        </pc:spChg>
        <pc:spChg chg="add del mod">
          <ac:chgData name="Kristof Werling" userId="cdca5256-1f5e-4078-8ae7-911d5f643543" providerId="ADAL" clId="{7B20C810-D6D9-4BBA-992B-86F4F90770EB}" dt="2021-11-11T11:40:39.375" v="1969" actId="21"/>
          <ac:spMkLst>
            <pc:docMk/>
            <pc:sldMk cId="1773171657" sldId="274"/>
            <ac:spMk id="6" creationId="{D73EF443-77AA-4FB9-9F95-1D249BB08FAF}"/>
          </ac:spMkLst>
        </pc:spChg>
        <pc:spChg chg="add del mod">
          <ac:chgData name="Kristof Werling" userId="cdca5256-1f5e-4078-8ae7-911d5f643543" providerId="ADAL" clId="{7B20C810-D6D9-4BBA-992B-86F4F90770EB}" dt="2021-11-11T11:40:39.375" v="1969" actId="21"/>
          <ac:spMkLst>
            <pc:docMk/>
            <pc:sldMk cId="1773171657" sldId="274"/>
            <ac:spMk id="7" creationId="{A071661D-5A9B-4D19-899B-0B9AF8E50EFA}"/>
          </ac:spMkLst>
        </pc:spChg>
        <pc:spChg chg="add del mod">
          <ac:chgData name="Kristof Werling" userId="cdca5256-1f5e-4078-8ae7-911d5f643543" providerId="ADAL" clId="{7B20C810-D6D9-4BBA-992B-86F4F90770EB}" dt="2021-11-11T11:40:39.375" v="1969" actId="21"/>
          <ac:spMkLst>
            <pc:docMk/>
            <pc:sldMk cId="1773171657" sldId="274"/>
            <ac:spMk id="8" creationId="{92CE7FB9-7C44-47EE-A4CB-D23C280749BC}"/>
          </ac:spMkLst>
        </pc:spChg>
        <pc:spChg chg="add del mod">
          <ac:chgData name="Kristof Werling" userId="cdca5256-1f5e-4078-8ae7-911d5f643543" providerId="ADAL" clId="{7B20C810-D6D9-4BBA-992B-86F4F90770EB}" dt="2021-11-11T11:40:39.375" v="1969" actId="21"/>
          <ac:spMkLst>
            <pc:docMk/>
            <pc:sldMk cId="1773171657" sldId="274"/>
            <ac:spMk id="9" creationId="{18916C80-7F09-45EE-BC20-64C7308EC797}"/>
          </ac:spMkLst>
        </pc:spChg>
        <pc:spChg chg="add del mod">
          <ac:chgData name="Kristof Werling" userId="cdca5256-1f5e-4078-8ae7-911d5f643543" providerId="ADAL" clId="{7B20C810-D6D9-4BBA-992B-86F4F90770EB}" dt="2021-11-11T11:40:39.375" v="1969" actId="21"/>
          <ac:spMkLst>
            <pc:docMk/>
            <pc:sldMk cId="1773171657" sldId="274"/>
            <ac:spMk id="10" creationId="{DB6D6B52-4422-4253-91CB-96E41E645F4A}"/>
          </ac:spMkLst>
        </pc:spChg>
        <pc:spChg chg="add del mod">
          <ac:chgData name="Kristof Werling" userId="cdca5256-1f5e-4078-8ae7-911d5f643543" providerId="ADAL" clId="{7B20C810-D6D9-4BBA-992B-86F4F90770EB}" dt="2021-11-11T11:40:39.375" v="1969" actId="21"/>
          <ac:spMkLst>
            <pc:docMk/>
            <pc:sldMk cId="1773171657" sldId="274"/>
            <ac:spMk id="11" creationId="{46991829-C639-4228-87A1-B7AC9C32A7C1}"/>
          </ac:spMkLst>
        </pc:spChg>
        <pc:graphicFrameChg chg="mod modGraphic">
          <ac:chgData name="Kristof Werling" userId="cdca5256-1f5e-4078-8ae7-911d5f643543" providerId="ADAL" clId="{7B20C810-D6D9-4BBA-992B-86F4F90770EB}" dt="2021-11-11T12:11:14.806" v="2777" actId="20577"/>
          <ac:graphicFrameMkLst>
            <pc:docMk/>
            <pc:sldMk cId="1773171657" sldId="274"/>
            <ac:graphicFrameMk id="4" creationId="{DBB3B99B-1B87-4A93-96E7-E0879B0B62C9}"/>
          </ac:graphicFrameMkLst>
        </pc:graphicFrameChg>
        <pc:graphicFrameChg chg="add mod">
          <ac:chgData name="Kristof Werling" userId="cdca5256-1f5e-4078-8ae7-911d5f643543" providerId="ADAL" clId="{7B20C810-D6D9-4BBA-992B-86F4F90770EB}" dt="2021-11-11T11:48:33.551" v="2251"/>
          <ac:graphicFrameMkLst>
            <pc:docMk/>
            <pc:sldMk cId="1773171657" sldId="274"/>
            <ac:graphicFrameMk id="17" creationId="{1BF05F45-6893-4506-815A-5811B8CE1D0A}"/>
          </ac:graphicFrameMkLst>
        </pc:graphicFrameChg>
        <pc:picChg chg="add del mod">
          <ac:chgData name="Kristof Werling" userId="cdca5256-1f5e-4078-8ae7-911d5f643543" providerId="ADAL" clId="{7B20C810-D6D9-4BBA-992B-86F4F90770EB}" dt="2021-11-11T11:40:39.375" v="1969" actId="21"/>
          <ac:picMkLst>
            <pc:docMk/>
            <pc:sldMk cId="1773171657" sldId="274"/>
            <ac:picMk id="12" creationId="{B5FB9137-FDD9-4621-A949-739A5175FB20}"/>
          </ac:picMkLst>
        </pc:picChg>
        <pc:picChg chg="add del mod">
          <ac:chgData name="Kristof Werling" userId="cdca5256-1f5e-4078-8ae7-911d5f643543" providerId="ADAL" clId="{7B20C810-D6D9-4BBA-992B-86F4F90770EB}" dt="2021-11-11T11:40:39.375" v="1969" actId="21"/>
          <ac:picMkLst>
            <pc:docMk/>
            <pc:sldMk cId="1773171657" sldId="274"/>
            <ac:picMk id="13" creationId="{78401C93-4769-4943-BF2A-90703E208834}"/>
          </ac:picMkLst>
        </pc:picChg>
        <pc:picChg chg="add del mod">
          <ac:chgData name="Kristof Werling" userId="cdca5256-1f5e-4078-8ae7-911d5f643543" providerId="ADAL" clId="{7B20C810-D6D9-4BBA-992B-86F4F90770EB}" dt="2021-11-11T11:40:39.375" v="1969" actId="21"/>
          <ac:picMkLst>
            <pc:docMk/>
            <pc:sldMk cId="1773171657" sldId="274"/>
            <ac:picMk id="14" creationId="{24CB7263-F0E1-41DB-B2E4-7A172E4438D0}"/>
          </ac:picMkLst>
        </pc:picChg>
        <pc:picChg chg="add del mod">
          <ac:chgData name="Kristof Werling" userId="cdca5256-1f5e-4078-8ae7-911d5f643543" providerId="ADAL" clId="{7B20C810-D6D9-4BBA-992B-86F4F90770EB}" dt="2021-11-11T11:40:39.375" v="1969" actId="21"/>
          <ac:picMkLst>
            <pc:docMk/>
            <pc:sldMk cId="1773171657" sldId="274"/>
            <ac:picMk id="15" creationId="{A747C7D1-C2C6-4FE5-B4FF-411332F58327}"/>
          </ac:picMkLst>
        </pc:picChg>
        <pc:picChg chg="add del mod">
          <ac:chgData name="Kristof Werling" userId="cdca5256-1f5e-4078-8ae7-911d5f643543" providerId="ADAL" clId="{7B20C810-D6D9-4BBA-992B-86F4F90770EB}" dt="2021-11-11T11:40:39.375" v="1969" actId="21"/>
          <ac:picMkLst>
            <pc:docMk/>
            <pc:sldMk cId="1773171657" sldId="274"/>
            <ac:picMk id="16" creationId="{7624A3C1-7204-45E8-8CC0-7ABB7AFCACD5}"/>
          </ac:picMkLst>
        </pc:picChg>
      </pc:sldChg>
      <pc:sldChg chg="addSp delSp modSp add mod">
        <pc:chgData name="Kristof Werling" userId="cdca5256-1f5e-4078-8ae7-911d5f643543" providerId="ADAL" clId="{7B20C810-D6D9-4BBA-992B-86F4F90770EB}" dt="2021-11-11T13:35:18.291" v="4273" actId="113"/>
        <pc:sldMkLst>
          <pc:docMk/>
          <pc:sldMk cId="2300910581" sldId="275"/>
        </pc:sldMkLst>
        <pc:spChg chg="del">
          <ac:chgData name="Kristof Werling" userId="cdca5256-1f5e-4078-8ae7-911d5f643543" providerId="ADAL" clId="{7B20C810-D6D9-4BBA-992B-86F4F90770EB}" dt="2021-11-11T12:11:25.598" v="2778" actId="478"/>
          <ac:spMkLst>
            <pc:docMk/>
            <pc:sldMk cId="2300910581" sldId="275"/>
            <ac:spMk id="9" creationId="{48813020-183A-45FA-9F2A-C49706EDAAFA}"/>
          </ac:spMkLst>
        </pc:spChg>
        <pc:spChg chg="del">
          <ac:chgData name="Kristof Werling" userId="cdca5256-1f5e-4078-8ae7-911d5f643543" providerId="ADAL" clId="{7B20C810-D6D9-4BBA-992B-86F4F90770EB}" dt="2021-11-11T12:11:25.598" v="2778" actId="478"/>
          <ac:spMkLst>
            <pc:docMk/>
            <pc:sldMk cId="2300910581" sldId="275"/>
            <ac:spMk id="10" creationId="{75CAC639-94A1-4CFE-B011-928DA45BF8B6}"/>
          </ac:spMkLst>
        </pc:spChg>
        <pc:spChg chg="del">
          <ac:chgData name="Kristof Werling" userId="cdca5256-1f5e-4078-8ae7-911d5f643543" providerId="ADAL" clId="{7B20C810-D6D9-4BBA-992B-86F4F90770EB}" dt="2021-11-11T12:11:25.598" v="2778" actId="478"/>
          <ac:spMkLst>
            <pc:docMk/>
            <pc:sldMk cId="2300910581" sldId="275"/>
            <ac:spMk id="11" creationId="{2D781346-7E40-4976-91FA-9C91C8066171}"/>
          </ac:spMkLst>
        </pc:spChg>
        <pc:spChg chg="del">
          <ac:chgData name="Kristof Werling" userId="cdca5256-1f5e-4078-8ae7-911d5f643543" providerId="ADAL" clId="{7B20C810-D6D9-4BBA-992B-86F4F90770EB}" dt="2021-11-11T12:11:25.598" v="2778" actId="478"/>
          <ac:spMkLst>
            <pc:docMk/>
            <pc:sldMk cId="2300910581" sldId="275"/>
            <ac:spMk id="12" creationId="{0EB68FF0-D2D9-4ADC-B9EF-61B73DF77020}"/>
          </ac:spMkLst>
        </pc:spChg>
        <pc:spChg chg="del">
          <ac:chgData name="Kristof Werling" userId="cdca5256-1f5e-4078-8ae7-911d5f643543" providerId="ADAL" clId="{7B20C810-D6D9-4BBA-992B-86F4F90770EB}" dt="2021-11-11T12:11:25.598" v="2778" actId="478"/>
          <ac:spMkLst>
            <pc:docMk/>
            <pc:sldMk cId="2300910581" sldId="275"/>
            <ac:spMk id="18" creationId="{EB1F4742-46D2-495E-830E-69998C58C240}"/>
          </ac:spMkLst>
        </pc:spChg>
        <pc:spChg chg="del">
          <ac:chgData name="Kristof Werling" userId="cdca5256-1f5e-4078-8ae7-911d5f643543" providerId="ADAL" clId="{7B20C810-D6D9-4BBA-992B-86F4F90770EB}" dt="2021-11-11T12:11:25.598" v="2778" actId="478"/>
          <ac:spMkLst>
            <pc:docMk/>
            <pc:sldMk cId="2300910581" sldId="275"/>
            <ac:spMk id="20" creationId="{EA82F664-337C-44A5-9DC0-0AC588E7B037}"/>
          </ac:spMkLst>
        </pc:spChg>
        <pc:spChg chg="del">
          <ac:chgData name="Kristof Werling" userId="cdca5256-1f5e-4078-8ae7-911d5f643543" providerId="ADAL" clId="{7B20C810-D6D9-4BBA-992B-86F4F90770EB}" dt="2021-11-11T12:11:25.598" v="2778" actId="478"/>
          <ac:spMkLst>
            <pc:docMk/>
            <pc:sldMk cId="2300910581" sldId="275"/>
            <ac:spMk id="21" creationId="{F157D136-021E-42D5-AA05-09C44E7C668C}"/>
          </ac:spMkLst>
        </pc:spChg>
        <pc:graphicFrameChg chg="modGraphic">
          <ac:chgData name="Kristof Werling" userId="cdca5256-1f5e-4078-8ae7-911d5f643543" providerId="ADAL" clId="{7B20C810-D6D9-4BBA-992B-86F4F90770EB}" dt="2021-11-11T13:35:18.291" v="4273" actId="113"/>
          <ac:graphicFrameMkLst>
            <pc:docMk/>
            <pc:sldMk cId="2300910581" sldId="275"/>
            <ac:graphicFrameMk id="19" creationId="{ED1EB8DE-2B2E-4E20-9B92-FFBA3753C86C}"/>
          </ac:graphicFrameMkLst>
        </pc:graphicFrameChg>
        <pc:picChg chg="add mod">
          <ac:chgData name="Kristof Werling" userId="cdca5256-1f5e-4078-8ae7-911d5f643543" providerId="ADAL" clId="{7B20C810-D6D9-4BBA-992B-86F4F90770EB}" dt="2021-11-11T11:58:34.434" v="2532" actId="1076"/>
          <ac:picMkLst>
            <pc:docMk/>
            <pc:sldMk cId="2300910581" sldId="275"/>
            <ac:picMk id="4" creationId="{E60B713C-0635-444B-AB2C-E320B859EAEC}"/>
          </ac:picMkLst>
        </pc:picChg>
        <pc:picChg chg="add mod">
          <ac:chgData name="Kristof Werling" userId="cdca5256-1f5e-4078-8ae7-911d5f643543" providerId="ADAL" clId="{7B20C810-D6D9-4BBA-992B-86F4F90770EB}" dt="2021-11-11T11:58:57.666" v="2535" actId="1076"/>
          <ac:picMkLst>
            <pc:docMk/>
            <pc:sldMk cId="2300910581" sldId="275"/>
            <ac:picMk id="6" creationId="{B1119EE4-08F5-42CD-8880-1A6C60AB5EAA}"/>
          </ac:picMkLst>
        </pc:picChg>
        <pc:picChg chg="add mod">
          <ac:chgData name="Kristof Werling" userId="cdca5256-1f5e-4078-8ae7-911d5f643543" providerId="ADAL" clId="{7B20C810-D6D9-4BBA-992B-86F4F90770EB}" dt="2021-11-11T11:59:23.877" v="2541"/>
          <ac:picMkLst>
            <pc:docMk/>
            <pc:sldMk cId="2300910581" sldId="275"/>
            <ac:picMk id="8" creationId="{239428E0-D4F8-4BE4-9A82-54719C514D52}"/>
          </ac:picMkLst>
        </pc:picChg>
        <pc:picChg chg="add mod">
          <ac:chgData name="Kristof Werling" userId="cdca5256-1f5e-4078-8ae7-911d5f643543" providerId="ADAL" clId="{7B20C810-D6D9-4BBA-992B-86F4F90770EB}" dt="2021-11-11T11:43:59.030" v="2130" actId="1076"/>
          <ac:picMkLst>
            <pc:docMk/>
            <pc:sldMk cId="2300910581" sldId="275"/>
            <ac:picMk id="16" creationId="{3DADC061-3C89-4476-A378-A10CE6E5079D}"/>
          </ac:picMkLst>
        </pc:picChg>
        <pc:picChg chg="mod">
          <ac:chgData name="Kristof Werling" userId="cdca5256-1f5e-4078-8ae7-911d5f643543" providerId="ADAL" clId="{7B20C810-D6D9-4BBA-992B-86F4F90770EB}" dt="2021-11-11T11:50:14.924" v="2285" actId="1076"/>
          <ac:picMkLst>
            <pc:docMk/>
            <pc:sldMk cId="2300910581" sldId="275"/>
            <ac:picMk id="22" creationId="{9D74DE2F-2CF3-44B1-A3BB-3C36A3DFCB5A}"/>
          </ac:picMkLst>
        </pc:picChg>
        <pc:picChg chg="del">
          <ac:chgData name="Kristof Werling" userId="cdca5256-1f5e-4078-8ae7-911d5f643543" providerId="ADAL" clId="{7B20C810-D6D9-4BBA-992B-86F4F90770EB}" dt="2021-11-11T11:43:49.199" v="2128" actId="21"/>
          <ac:picMkLst>
            <pc:docMk/>
            <pc:sldMk cId="2300910581" sldId="275"/>
            <ac:picMk id="23" creationId="{D557BABA-EC09-462D-A70D-9568DA20DC82}"/>
          </ac:picMkLst>
        </pc:picChg>
        <pc:picChg chg="mod">
          <ac:chgData name="Kristof Werling" userId="cdca5256-1f5e-4078-8ae7-911d5f643543" providerId="ADAL" clId="{7B20C810-D6D9-4BBA-992B-86F4F90770EB}" dt="2021-11-11T12:06:02.475" v="2692" actId="1076"/>
          <ac:picMkLst>
            <pc:docMk/>
            <pc:sldMk cId="2300910581" sldId="275"/>
            <ac:picMk id="24" creationId="{EB00A6AD-E322-4E39-B573-2CD692D11620}"/>
          </ac:picMkLst>
        </pc:picChg>
        <pc:picChg chg="del mod">
          <ac:chgData name="Kristof Werling" userId="cdca5256-1f5e-4078-8ae7-911d5f643543" providerId="ADAL" clId="{7B20C810-D6D9-4BBA-992B-86F4F90770EB}" dt="2021-11-11T11:57:42.481" v="2508" actId="478"/>
          <ac:picMkLst>
            <pc:docMk/>
            <pc:sldMk cId="2300910581" sldId="275"/>
            <ac:picMk id="25" creationId="{F844AA7B-D5F3-45CD-9449-F8BE54692FAB}"/>
          </ac:picMkLst>
        </pc:picChg>
        <pc:picChg chg="mod">
          <ac:chgData name="Kristof Werling" userId="cdca5256-1f5e-4078-8ae7-911d5f643543" providerId="ADAL" clId="{7B20C810-D6D9-4BBA-992B-86F4F90770EB}" dt="2021-11-11T11:59:53.187" v="2544" actId="1076"/>
          <ac:picMkLst>
            <pc:docMk/>
            <pc:sldMk cId="2300910581" sldId="275"/>
            <ac:picMk id="26" creationId="{6EB285C4-F2EB-4719-AFE3-AE04E806605B}"/>
          </ac:picMkLst>
        </pc:picChg>
      </pc:sldChg>
      <pc:sldChg chg="addSp delSp modSp add mod ord">
        <pc:chgData name="Kristof Werling" userId="cdca5256-1f5e-4078-8ae7-911d5f643543" providerId="ADAL" clId="{7B20C810-D6D9-4BBA-992B-86F4F90770EB}" dt="2021-11-11T12:09:58.677" v="2703"/>
        <pc:sldMkLst>
          <pc:docMk/>
          <pc:sldMk cId="1343489437" sldId="276"/>
        </pc:sldMkLst>
        <pc:spChg chg="mod">
          <ac:chgData name="Kristof Werling" userId="cdca5256-1f5e-4078-8ae7-911d5f643543" providerId="ADAL" clId="{7B20C810-D6D9-4BBA-992B-86F4F90770EB}" dt="2021-11-11T11:48:58.038" v="2275" actId="20577"/>
          <ac:spMkLst>
            <pc:docMk/>
            <pc:sldMk cId="1343489437" sldId="276"/>
            <ac:spMk id="2" creationId="{D76887A5-3FAE-4CE4-8179-85E7C321B319}"/>
          </ac:spMkLst>
        </pc:spChg>
        <pc:spChg chg="add del mod">
          <ac:chgData name="Kristof Werling" userId="cdca5256-1f5e-4078-8ae7-911d5f643543" providerId="ADAL" clId="{7B20C810-D6D9-4BBA-992B-86F4F90770EB}" dt="2021-11-11T11:49:06.962" v="2277" actId="478"/>
          <ac:spMkLst>
            <pc:docMk/>
            <pc:sldMk cId="1343489437" sldId="276"/>
            <ac:spMk id="5" creationId="{A4A7C896-9466-461F-8534-03A72B1177E8}"/>
          </ac:spMkLst>
        </pc:spChg>
        <pc:graphicFrameChg chg="del">
          <ac:chgData name="Kristof Werling" userId="cdca5256-1f5e-4078-8ae7-911d5f643543" providerId="ADAL" clId="{7B20C810-D6D9-4BBA-992B-86F4F90770EB}" dt="2021-11-11T11:49:02.109" v="2276" actId="478"/>
          <ac:graphicFrameMkLst>
            <pc:docMk/>
            <pc:sldMk cId="1343489437" sldId="276"/>
            <ac:graphicFrameMk id="4" creationId="{DBB3B99B-1B87-4A93-96E7-E0879B0B62C9}"/>
          </ac:graphicFrameMkLst>
        </pc:graphicFrameChg>
        <pc:picChg chg="add mod modCrop">
          <ac:chgData name="Kristof Werling" userId="cdca5256-1f5e-4078-8ae7-911d5f643543" providerId="ADAL" clId="{7B20C810-D6D9-4BBA-992B-86F4F90770EB}" dt="2021-11-11T11:49:52.187" v="2284" actId="1076"/>
          <ac:picMkLst>
            <pc:docMk/>
            <pc:sldMk cId="1343489437" sldId="276"/>
            <ac:picMk id="7" creationId="{18312E01-9619-427D-8D23-1A524775B413}"/>
          </ac:picMkLst>
        </pc:picChg>
      </pc:sldChg>
      <pc:sldChg chg="addSp delSp modSp add mod">
        <pc:chgData name="Kristof Werling" userId="cdca5256-1f5e-4078-8ae7-911d5f643543" providerId="ADAL" clId="{7B20C810-D6D9-4BBA-992B-86F4F90770EB}" dt="2021-11-11T13:10:13.678" v="3981" actId="20577"/>
        <pc:sldMkLst>
          <pc:docMk/>
          <pc:sldMk cId="737004098" sldId="277"/>
        </pc:sldMkLst>
        <pc:spChg chg="mod">
          <ac:chgData name="Kristof Werling" userId="cdca5256-1f5e-4078-8ae7-911d5f643543" providerId="ADAL" clId="{7B20C810-D6D9-4BBA-992B-86F4F90770EB}" dt="2021-11-11T13:10:13.678" v="3981" actId="20577"/>
          <ac:spMkLst>
            <pc:docMk/>
            <pc:sldMk cId="737004098" sldId="277"/>
            <ac:spMk id="2" creationId="{3ECBB540-9CB0-471A-A430-9C8C23157FD2}"/>
          </ac:spMkLst>
        </pc:spChg>
        <pc:spChg chg="add del mod">
          <ac:chgData name="Kristof Werling" userId="cdca5256-1f5e-4078-8ae7-911d5f643543" providerId="ADAL" clId="{7B20C810-D6D9-4BBA-992B-86F4F90770EB}" dt="2021-11-11T12:17:55.417" v="2886" actId="478"/>
          <ac:spMkLst>
            <pc:docMk/>
            <pc:sldMk cId="737004098" sldId="277"/>
            <ac:spMk id="11" creationId="{FD15EF90-9DDF-4962-BCAE-09553F6033EA}"/>
          </ac:spMkLst>
        </pc:spChg>
        <pc:spChg chg="add del mod">
          <ac:chgData name="Kristof Werling" userId="cdca5256-1f5e-4078-8ae7-911d5f643543" providerId="ADAL" clId="{7B20C810-D6D9-4BBA-992B-86F4F90770EB}" dt="2021-11-11T12:17:55.417" v="2886" actId="478"/>
          <ac:spMkLst>
            <pc:docMk/>
            <pc:sldMk cId="737004098" sldId="277"/>
            <ac:spMk id="12" creationId="{0290E5DB-DFA5-4056-A373-F5E77D284999}"/>
          </ac:spMkLst>
        </pc:spChg>
        <pc:spChg chg="add del mod">
          <ac:chgData name="Kristof Werling" userId="cdca5256-1f5e-4078-8ae7-911d5f643543" providerId="ADAL" clId="{7B20C810-D6D9-4BBA-992B-86F4F90770EB}" dt="2021-11-11T12:17:55.417" v="2886" actId="478"/>
          <ac:spMkLst>
            <pc:docMk/>
            <pc:sldMk cId="737004098" sldId="277"/>
            <ac:spMk id="13" creationId="{14511468-6E54-4577-8DA4-898FF92590C4}"/>
          </ac:spMkLst>
        </pc:spChg>
        <pc:spChg chg="add del mod">
          <ac:chgData name="Kristof Werling" userId="cdca5256-1f5e-4078-8ae7-911d5f643543" providerId="ADAL" clId="{7B20C810-D6D9-4BBA-992B-86F4F90770EB}" dt="2021-11-11T12:17:55.417" v="2886" actId="478"/>
          <ac:spMkLst>
            <pc:docMk/>
            <pc:sldMk cId="737004098" sldId="277"/>
            <ac:spMk id="14" creationId="{2992F574-CD62-465A-8299-E3CD78EF737B}"/>
          </ac:spMkLst>
        </pc:spChg>
        <pc:spChg chg="add del mod">
          <ac:chgData name="Kristof Werling" userId="cdca5256-1f5e-4078-8ae7-911d5f643543" providerId="ADAL" clId="{7B20C810-D6D9-4BBA-992B-86F4F90770EB}" dt="2021-11-11T12:17:55.417" v="2886" actId="478"/>
          <ac:spMkLst>
            <pc:docMk/>
            <pc:sldMk cId="737004098" sldId="277"/>
            <ac:spMk id="15" creationId="{7C74D05B-1F22-4560-A954-E9D052511578}"/>
          </ac:spMkLst>
        </pc:spChg>
        <pc:spChg chg="add del mod">
          <ac:chgData name="Kristof Werling" userId="cdca5256-1f5e-4078-8ae7-911d5f643543" providerId="ADAL" clId="{7B20C810-D6D9-4BBA-992B-86F4F90770EB}" dt="2021-11-11T12:17:55.417" v="2886" actId="478"/>
          <ac:spMkLst>
            <pc:docMk/>
            <pc:sldMk cId="737004098" sldId="277"/>
            <ac:spMk id="17" creationId="{28374303-7FF4-4B02-B52B-2199B5E6025B}"/>
          </ac:spMkLst>
        </pc:spChg>
        <pc:spChg chg="add del mod">
          <ac:chgData name="Kristof Werling" userId="cdca5256-1f5e-4078-8ae7-911d5f643543" providerId="ADAL" clId="{7B20C810-D6D9-4BBA-992B-86F4F90770EB}" dt="2021-11-11T12:17:55.417" v="2886" actId="478"/>
          <ac:spMkLst>
            <pc:docMk/>
            <pc:sldMk cId="737004098" sldId="277"/>
            <ac:spMk id="18" creationId="{343DE902-C26F-4760-970D-C1380F4928DC}"/>
          </ac:spMkLst>
        </pc:spChg>
        <pc:spChg chg="add del mod">
          <ac:chgData name="Kristof Werling" userId="cdca5256-1f5e-4078-8ae7-911d5f643543" providerId="ADAL" clId="{7B20C810-D6D9-4BBA-992B-86F4F90770EB}" dt="2021-11-11T12:17:55.417" v="2886" actId="478"/>
          <ac:spMkLst>
            <pc:docMk/>
            <pc:sldMk cId="737004098" sldId="277"/>
            <ac:spMk id="20" creationId="{E4FF8124-EDF3-4E3B-98FB-3E72D13C20AF}"/>
          </ac:spMkLst>
        </pc:spChg>
        <pc:graphicFrameChg chg="mod modGraphic">
          <ac:chgData name="Kristof Werling" userId="cdca5256-1f5e-4078-8ae7-911d5f643543" providerId="ADAL" clId="{7B20C810-D6D9-4BBA-992B-86F4F90770EB}" dt="2021-11-11T12:18:17.271" v="2952" actId="1035"/>
          <ac:graphicFrameMkLst>
            <pc:docMk/>
            <pc:sldMk cId="737004098" sldId="277"/>
            <ac:graphicFrameMk id="19" creationId="{ED1EB8DE-2B2E-4E20-9B92-FFBA3753C86C}"/>
          </ac:graphicFrameMkLst>
        </pc:graphicFrameChg>
        <pc:picChg chg="del">
          <ac:chgData name="Kristof Werling" userId="cdca5256-1f5e-4078-8ae7-911d5f643543" providerId="ADAL" clId="{7B20C810-D6D9-4BBA-992B-86F4F90770EB}" dt="2021-11-11T12:13:35.491" v="2800" actId="478"/>
          <ac:picMkLst>
            <pc:docMk/>
            <pc:sldMk cId="737004098" sldId="277"/>
            <ac:picMk id="4" creationId="{E60B713C-0635-444B-AB2C-E320B859EAEC}"/>
          </ac:picMkLst>
        </pc:picChg>
        <pc:picChg chg="del">
          <ac:chgData name="Kristof Werling" userId="cdca5256-1f5e-4078-8ae7-911d5f643543" providerId="ADAL" clId="{7B20C810-D6D9-4BBA-992B-86F4F90770EB}" dt="2021-11-11T12:13:36.673" v="2801" actId="478"/>
          <ac:picMkLst>
            <pc:docMk/>
            <pc:sldMk cId="737004098" sldId="277"/>
            <ac:picMk id="6" creationId="{B1119EE4-08F5-42CD-8880-1A6C60AB5EAA}"/>
          </ac:picMkLst>
        </pc:picChg>
        <pc:picChg chg="del">
          <ac:chgData name="Kristof Werling" userId="cdca5256-1f5e-4078-8ae7-911d5f643543" providerId="ADAL" clId="{7B20C810-D6D9-4BBA-992B-86F4F90770EB}" dt="2021-11-11T12:13:37.292" v="2802" actId="478"/>
          <ac:picMkLst>
            <pc:docMk/>
            <pc:sldMk cId="737004098" sldId="277"/>
            <ac:picMk id="8" creationId="{239428E0-D4F8-4BE4-9A82-54719C514D52}"/>
          </ac:picMkLst>
        </pc:picChg>
        <pc:picChg chg="del">
          <ac:chgData name="Kristof Werling" userId="cdca5256-1f5e-4078-8ae7-911d5f643543" providerId="ADAL" clId="{7B20C810-D6D9-4BBA-992B-86F4F90770EB}" dt="2021-11-11T12:13:29.663" v="2796" actId="478"/>
          <ac:picMkLst>
            <pc:docMk/>
            <pc:sldMk cId="737004098" sldId="277"/>
            <ac:picMk id="16" creationId="{3DADC061-3C89-4476-A378-A10CE6E5079D}"/>
          </ac:picMkLst>
        </pc:picChg>
        <pc:picChg chg="add mod">
          <ac:chgData name="Kristof Werling" userId="cdca5256-1f5e-4078-8ae7-911d5f643543" providerId="ADAL" clId="{7B20C810-D6D9-4BBA-992B-86F4F90770EB}" dt="2021-11-11T12:18:17.271" v="2952" actId="1035"/>
          <ac:picMkLst>
            <pc:docMk/>
            <pc:sldMk cId="737004098" sldId="277"/>
            <ac:picMk id="21" creationId="{6F3412CB-D1E5-45D4-88B6-71695A72CCEC}"/>
          </ac:picMkLst>
        </pc:picChg>
        <pc:picChg chg="del">
          <ac:chgData name="Kristof Werling" userId="cdca5256-1f5e-4078-8ae7-911d5f643543" providerId="ADAL" clId="{7B20C810-D6D9-4BBA-992B-86F4F90770EB}" dt="2021-11-11T12:13:30.439" v="2797" actId="478"/>
          <ac:picMkLst>
            <pc:docMk/>
            <pc:sldMk cId="737004098" sldId="277"/>
            <ac:picMk id="22" creationId="{9D74DE2F-2CF3-44B1-A3BB-3C36A3DFCB5A}"/>
          </ac:picMkLst>
        </pc:picChg>
        <pc:picChg chg="add mod">
          <ac:chgData name="Kristof Werling" userId="cdca5256-1f5e-4078-8ae7-911d5f643543" providerId="ADAL" clId="{7B20C810-D6D9-4BBA-992B-86F4F90770EB}" dt="2021-11-11T12:18:17.271" v="2952" actId="1035"/>
          <ac:picMkLst>
            <pc:docMk/>
            <pc:sldMk cId="737004098" sldId="277"/>
            <ac:picMk id="23" creationId="{17BC47C8-02D4-4E7B-9564-C694DEBB63AB}"/>
          </ac:picMkLst>
        </pc:picChg>
        <pc:picChg chg="del">
          <ac:chgData name="Kristof Werling" userId="cdca5256-1f5e-4078-8ae7-911d5f643543" providerId="ADAL" clId="{7B20C810-D6D9-4BBA-992B-86F4F90770EB}" dt="2021-11-11T12:13:31.798" v="2799" actId="478"/>
          <ac:picMkLst>
            <pc:docMk/>
            <pc:sldMk cId="737004098" sldId="277"/>
            <ac:picMk id="24" creationId="{EB00A6AD-E322-4E39-B573-2CD692D11620}"/>
          </ac:picMkLst>
        </pc:picChg>
        <pc:picChg chg="add mod">
          <ac:chgData name="Kristof Werling" userId="cdca5256-1f5e-4078-8ae7-911d5f643543" providerId="ADAL" clId="{7B20C810-D6D9-4BBA-992B-86F4F90770EB}" dt="2021-11-11T12:18:17.271" v="2952" actId="1035"/>
          <ac:picMkLst>
            <pc:docMk/>
            <pc:sldMk cId="737004098" sldId="277"/>
            <ac:picMk id="25" creationId="{8863517B-B5A0-465C-A8AB-391A7E14B22B}"/>
          </ac:picMkLst>
        </pc:picChg>
        <pc:picChg chg="del">
          <ac:chgData name="Kristof Werling" userId="cdca5256-1f5e-4078-8ae7-911d5f643543" providerId="ADAL" clId="{7B20C810-D6D9-4BBA-992B-86F4F90770EB}" dt="2021-11-11T12:13:31.241" v="2798" actId="478"/>
          <ac:picMkLst>
            <pc:docMk/>
            <pc:sldMk cId="737004098" sldId="277"/>
            <ac:picMk id="26" creationId="{6EB285C4-F2EB-4719-AFE3-AE04E806605B}"/>
          </ac:picMkLst>
        </pc:picChg>
        <pc:picChg chg="add mod">
          <ac:chgData name="Kristof Werling" userId="cdca5256-1f5e-4078-8ae7-911d5f643543" providerId="ADAL" clId="{7B20C810-D6D9-4BBA-992B-86F4F90770EB}" dt="2021-11-11T12:18:17.271" v="2952" actId="1035"/>
          <ac:picMkLst>
            <pc:docMk/>
            <pc:sldMk cId="737004098" sldId="277"/>
            <ac:picMk id="27" creationId="{9EC8D41B-77C1-4DBA-889D-CDBA65AD650B}"/>
          </ac:picMkLst>
        </pc:picChg>
        <pc:picChg chg="add mod">
          <ac:chgData name="Kristof Werling" userId="cdca5256-1f5e-4078-8ae7-911d5f643543" providerId="ADAL" clId="{7B20C810-D6D9-4BBA-992B-86F4F90770EB}" dt="2021-11-11T12:18:17.271" v="2952" actId="1035"/>
          <ac:picMkLst>
            <pc:docMk/>
            <pc:sldMk cId="737004098" sldId="277"/>
            <ac:picMk id="28" creationId="{BA544C14-6F52-4D72-BC37-20A0207744B8}"/>
          </ac:picMkLst>
        </pc:picChg>
        <pc:picChg chg="add mod">
          <ac:chgData name="Kristof Werling" userId="cdca5256-1f5e-4078-8ae7-911d5f643543" providerId="ADAL" clId="{7B20C810-D6D9-4BBA-992B-86F4F90770EB}" dt="2021-11-11T12:18:17.271" v="2952" actId="1035"/>
          <ac:picMkLst>
            <pc:docMk/>
            <pc:sldMk cId="737004098" sldId="277"/>
            <ac:picMk id="29" creationId="{BBE1C69A-869E-417D-A421-84B56AB07D46}"/>
          </ac:picMkLst>
        </pc:picChg>
      </pc:sldChg>
      <pc:sldChg chg="modSp add mod replId">
        <pc:chgData name="Kristof Werling" userId="cdca5256-1f5e-4078-8ae7-911d5f643543" providerId="ADAL" clId="{7B20C810-D6D9-4BBA-992B-86F4F90770EB}" dt="2021-11-11T14:24:49.873" v="5299"/>
        <pc:sldMkLst>
          <pc:docMk/>
          <pc:sldMk cId="3846940359" sldId="278"/>
        </pc:sldMkLst>
        <pc:spChg chg="mod">
          <ac:chgData name="Kristof Werling" userId="cdca5256-1f5e-4078-8ae7-911d5f643543" providerId="ADAL" clId="{7B20C810-D6D9-4BBA-992B-86F4F90770EB}" dt="2021-11-11T14:24:49.873" v="5299"/>
          <ac:spMkLst>
            <pc:docMk/>
            <pc:sldMk cId="3846940359" sldId="278"/>
            <ac:spMk id="2" creationId="{D76887A5-3FAE-4CE4-8179-85E7C321B319}"/>
          </ac:spMkLst>
        </pc:spChg>
        <pc:graphicFrameChg chg="mod modGraphic">
          <ac:chgData name="Kristof Werling" userId="cdca5256-1f5e-4078-8ae7-911d5f643543" providerId="ADAL" clId="{7B20C810-D6D9-4BBA-992B-86F4F90770EB}" dt="2021-11-11T12:36:07.750" v="3494" actId="20577"/>
          <ac:graphicFrameMkLst>
            <pc:docMk/>
            <pc:sldMk cId="3846940359" sldId="278"/>
            <ac:graphicFrameMk id="4" creationId="{DBB3B99B-1B87-4A93-96E7-E0879B0B62C9}"/>
          </ac:graphicFrameMkLst>
        </pc:graphicFrameChg>
      </pc:sldChg>
      <pc:sldChg chg="addSp delSp modSp add mod">
        <pc:chgData name="Kristof Werling" userId="cdca5256-1f5e-4078-8ae7-911d5f643543" providerId="ADAL" clId="{7B20C810-D6D9-4BBA-992B-86F4F90770EB}" dt="2021-11-11T12:43:50.810" v="3707" actId="20577"/>
        <pc:sldMkLst>
          <pc:docMk/>
          <pc:sldMk cId="2754474523" sldId="279"/>
        </pc:sldMkLst>
        <pc:spChg chg="mod">
          <ac:chgData name="Kristof Werling" userId="cdca5256-1f5e-4078-8ae7-911d5f643543" providerId="ADAL" clId="{7B20C810-D6D9-4BBA-992B-86F4F90770EB}" dt="2021-11-11T12:37:23.871" v="3520" actId="20577"/>
          <ac:spMkLst>
            <pc:docMk/>
            <pc:sldMk cId="2754474523" sldId="279"/>
            <ac:spMk id="2" creationId="{3ECBB540-9CB0-471A-A430-9C8C23157FD2}"/>
          </ac:spMkLst>
        </pc:spChg>
        <pc:spChg chg="add del mod">
          <ac:chgData name="Kristof Werling" userId="cdca5256-1f5e-4078-8ae7-911d5f643543" providerId="ADAL" clId="{7B20C810-D6D9-4BBA-992B-86F4F90770EB}" dt="2021-11-11T12:41:13.143" v="3534" actId="478"/>
          <ac:spMkLst>
            <pc:docMk/>
            <pc:sldMk cId="2754474523" sldId="279"/>
            <ac:spMk id="4" creationId="{5754FF13-4AF3-4908-8C16-BE9130F73F1B}"/>
          </ac:spMkLst>
        </pc:spChg>
        <pc:spChg chg="add mod">
          <ac:chgData name="Kristof Werling" userId="cdca5256-1f5e-4078-8ae7-911d5f643543" providerId="ADAL" clId="{7B20C810-D6D9-4BBA-992B-86F4F90770EB}" dt="2021-11-11T12:43:50.810" v="3707" actId="20577"/>
          <ac:spMkLst>
            <pc:docMk/>
            <pc:sldMk cId="2754474523" sldId="279"/>
            <ac:spMk id="6" creationId="{2B5C69DE-7055-4166-B6DB-AC41E735325B}"/>
          </ac:spMkLst>
        </pc:spChg>
        <pc:spChg chg="add del mod">
          <ac:chgData name="Kristof Werling" userId="cdca5256-1f5e-4078-8ae7-911d5f643543" providerId="ADAL" clId="{7B20C810-D6D9-4BBA-992B-86F4F90770EB}" dt="2021-11-11T12:41:03.889" v="3532" actId="478"/>
          <ac:spMkLst>
            <pc:docMk/>
            <pc:sldMk cId="2754474523" sldId="279"/>
            <ac:spMk id="10" creationId="{24157040-59BF-4B25-81C6-C0B6D19ED936}"/>
          </ac:spMkLst>
        </pc:spChg>
        <pc:spChg chg="add del mod">
          <ac:chgData name="Kristof Werling" userId="cdca5256-1f5e-4078-8ae7-911d5f643543" providerId="ADAL" clId="{7B20C810-D6D9-4BBA-992B-86F4F90770EB}" dt="2021-11-11T12:41:03.889" v="3532" actId="478"/>
          <ac:spMkLst>
            <pc:docMk/>
            <pc:sldMk cId="2754474523" sldId="279"/>
            <ac:spMk id="11" creationId="{EA1B3BA4-7317-4D14-A3ED-67FE33D6A2AD}"/>
          </ac:spMkLst>
        </pc:spChg>
        <pc:spChg chg="add del mod">
          <ac:chgData name="Kristof Werling" userId="cdca5256-1f5e-4078-8ae7-911d5f643543" providerId="ADAL" clId="{7B20C810-D6D9-4BBA-992B-86F4F90770EB}" dt="2021-11-11T12:41:03.889" v="3532" actId="478"/>
          <ac:spMkLst>
            <pc:docMk/>
            <pc:sldMk cId="2754474523" sldId="279"/>
            <ac:spMk id="12" creationId="{9C4EB35F-4CA3-4448-995C-25A59BE8ADC4}"/>
          </ac:spMkLst>
        </pc:spChg>
        <pc:spChg chg="add del mod">
          <ac:chgData name="Kristof Werling" userId="cdca5256-1f5e-4078-8ae7-911d5f643543" providerId="ADAL" clId="{7B20C810-D6D9-4BBA-992B-86F4F90770EB}" dt="2021-11-11T12:41:03.889" v="3532" actId="478"/>
          <ac:spMkLst>
            <pc:docMk/>
            <pc:sldMk cId="2754474523" sldId="279"/>
            <ac:spMk id="13" creationId="{CD684256-A7F9-4C28-B5F2-9A4FE3F53CF9}"/>
          </ac:spMkLst>
        </pc:spChg>
        <pc:spChg chg="add del mod">
          <ac:chgData name="Kristof Werling" userId="cdca5256-1f5e-4078-8ae7-911d5f643543" providerId="ADAL" clId="{7B20C810-D6D9-4BBA-992B-86F4F90770EB}" dt="2021-11-11T12:41:03.889" v="3532" actId="478"/>
          <ac:spMkLst>
            <pc:docMk/>
            <pc:sldMk cId="2754474523" sldId="279"/>
            <ac:spMk id="14" creationId="{D8B44F39-04E6-4D31-B5A3-358C8DA6090C}"/>
          </ac:spMkLst>
        </pc:spChg>
        <pc:spChg chg="add del mod">
          <ac:chgData name="Kristof Werling" userId="cdca5256-1f5e-4078-8ae7-911d5f643543" providerId="ADAL" clId="{7B20C810-D6D9-4BBA-992B-86F4F90770EB}" dt="2021-11-11T12:41:03.889" v="3532" actId="478"/>
          <ac:spMkLst>
            <pc:docMk/>
            <pc:sldMk cId="2754474523" sldId="279"/>
            <ac:spMk id="15" creationId="{4DCCB847-B181-4673-9C69-8448C6038E01}"/>
          </ac:spMkLst>
        </pc:spChg>
        <pc:spChg chg="add del mod">
          <ac:chgData name="Kristof Werling" userId="cdca5256-1f5e-4078-8ae7-911d5f643543" providerId="ADAL" clId="{7B20C810-D6D9-4BBA-992B-86F4F90770EB}" dt="2021-11-11T12:41:03.889" v="3532" actId="478"/>
          <ac:spMkLst>
            <pc:docMk/>
            <pc:sldMk cId="2754474523" sldId="279"/>
            <ac:spMk id="22" creationId="{12F67B18-A542-4F52-95A9-81AC6F5BF57C}"/>
          </ac:spMkLst>
        </pc:spChg>
        <pc:spChg chg="add del mod">
          <ac:chgData name="Kristof Werling" userId="cdca5256-1f5e-4078-8ae7-911d5f643543" providerId="ADAL" clId="{7B20C810-D6D9-4BBA-992B-86F4F90770EB}" dt="2021-11-11T12:41:03.889" v="3532" actId="478"/>
          <ac:spMkLst>
            <pc:docMk/>
            <pc:sldMk cId="2754474523" sldId="279"/>
            <ac:spMk id="26" creationId="{D7C804C0-AD6C-46F8-B9BA-9E4850DD3701}"/>
          </ac:spMkLst>
        </pc:spChg>
        <pc:graphicFrameChg chg="add del mod modGraphic">
          <ac:chgData name="Kristof Werling" userId="cdca5256-1f5e-4078-8ae7-911d5f643543" providerId="ADAL" clId="{7B20C810-D6D9-4BBA-992B-86F4F90770EB}" dt="2021-11-11T12:41:18.791" v="3536" actId="478"/>
          <ac:graphicFrameMkLst>
            <pc:docMk/>
            <pc:sldMk cId="2754474523" sldId="279"/>
            <ac:graphicFrameMk id="19" creationId="{ED1EB8DE-2B2E-4E20-9B92-FFBA3753C86C}"/>
          </ac:graphicFrameMkLst>
        </pc:graphicFrameChg>
        <pc:picChg chg="add del mod">
          <ac:chgData name="Kristof Werling" userId="cdca5256-1f5e-4078-8ae7-911d5f643543" providerId="ADAL" clId="{7B20C810-D6D9-4BBA-992B-86F4F90770EB}" dt="2021-11-11T12:41:15.209" v="3535" actId="478"/>
          <ac:picMkLst>
            <pc:docMk/>
            <pc:sldMk cId="2754474523" sldId="279"/>
            <ac:picMk id="16" creationId="{025DFFD2-095B-43E2-889E-706E1EAED265}"/>
          </ac:picMkLst>
        </pc:picChg>
        <pc:picChg chg="add del mod">
          <ac:chgData name="Kristof Werling" userId="cdca5256-1f5e-4078-8ae7-911d5f643543" providerId="ADAL" clId="{7B20C810-D6D9-4BBA-992B-86F4F90770EB}" dt="2021-11-11T12:41:03.889" v="3532" actId="478"/>
          <ac:picMkLst>
            <pc:docMk/>
            <pc:sldMk cId="2754474523" sldId="279"/>
            <ac:picMk id="17" creationId="{B9F7078B-98F5-4AA1-A21E-B280B044395E}"/>
          </ac:picMkLst>
        </pc:picChg>
        <pc:picChg chg="add del mod">
          <ac:chgData name="Kristof Werling" userId="cdca5256-1f5e-4078-8ae7-911d5f643543" providerId="ADAL" clId="{7B20C810-D6D9-4BBA-992B-86F4F90770EB}" dt="2021-11-11T12:41:03.889" v="3532" actId="478"/>
          <ac:picMkLst>
            <pc:docMk/>
            <pc:sldMk cId="2754474523" sldId="279"/>
            <ac:picMk id="18" creationId="{19D6FE46-DBAB-4F9D-AAB8-43CA389515E6}"/>
          </ac:picMkLst>
        </pc:picChg>
        <pc:picChg chg="add del mod">
          <ac:chgData name="Kristof Werling" userId="cdca5256-1f5e-4078-8ae7-911d5f643543" providerId="ADAL" clId="{7B20C810-D6D9-4BBA-992B-86F4F90770EB}" dt="2021-11-11T12:41:03.889" v="3532" actId="478"/>
          <ac:picMkLst>
            <pc:docMk/>
            <pc:sldMk cId="2754474523" sldId="279"/>
            <ac:picMk id="20" creationId="{B5E2F4FD-802C-403E-97D7-75F7135C4010}"/>
          </ac:picMkLst>
        </pc:picChg>
        <pc:picChg chg="del">
          <ac:chgData name="Kristof Werling" userId="cdca5256-1f5e-4078-8ae7-911d5f643543" providerId="ADAL" clId="{7B20C810-D6D9-4BBA-992B-86F4F90770EB}" dt="2021-11-11T12:37:31.300" v="3521" actId="478"/>
          <ac:picMkLst>
            <pc:docMk/>
            <pc:sldMk cId="2754474523" sldId="279"/>
            <ac:picMk id="21" creationId="{6F3412CB-D1E5-45D4-88B6-71695A72CCEC}"/>
          </ac:picMkLst>
        </pc:picChg>
        <pc:picChg chg="del">
          <ac:chgData name="Kristof Werling" userId="cdca5256-1f5e-4078-8ae7-911d5f643543" providerId="ADAL" clId="{7B20C810-D6D9-4BBA-992B-86F4F90770EB}" dt="2021-11-11T12:37:31.300" v="3521" actId="478"/>
          <ac:picMkLst>
            <pc:docMk/>
            <pc:sldMk cId="2754474523" sldId="279"/>
            <ac:picMk id="23" creationId="{17BC47C8-02D4-4E7B-9564-C694DEBB63AB}"/>
          </ac:picMkLst>
        </pc:picChg>
        <pc:picChg chg="add del mod">
          <ac:chgData name="Kristof Werling" userId="cdca5256-1f5e-4078-8ae7-911d5f643543" providerId="ADAL" clId="{7B20C810-D6D9-4BBA-992B-86F4F90770EB}" dt="2021-11-11T12:41:03.889" v="3532" actId="478"/>
          <ac:picMkLst>
            <pc:docMk/>
            <pc:sldMk cId="2754474523" sldId="279"/>
            <ac:picMk id="24" creationId="{53150333-80AF-4C34-95B9-3D21942FE75C}"/>
          </ac:picMkLst>
        </pc:picChg>
        <pc:picChg chg="del">
          <ac:chgData name="Kristof Werling" userId="cdca5256-1f5e-4078-8ae7-911d5f643543" providerId="ADAL" clId="{7B20C810-D6D9-4BBA-992B-86F4F90770EB}" dt="2021-11-11T12:37:31.300" v="3521" actId="478"/>
          <ac:picMkLst>
            <pc:docMk/>
            <pc:sldMk cId="2754474523" sldId="279"/>
            <ac:picMk id="25" creationId="{8863517B-B5A0-465C-A8AB-391A7E14B22B}"/>
          </ac:picMkLst>
        </pc:picChg>
        <pc:picChg chg="del">
          <ac:chgData name="Kristof Werling" userId="cdca5256-1f5e-4078-8ae7-911d5f643543" providerId="ADAL" clId="{7B20C810-D6D9-4BBA-992B-86F4F90770EB}" dt="2021-11-11T12:37:31.300" v="3521" actId="478"/>
          <ac:picMkLst>
            <pc:docMk/>
            <pc:sldMk cId="2754474523" sldId="279"/>
            <ac:picMk id="27" creationId="{9EC8D41B-77C1-4DBA-889D-CDBA65AD650B}"/>
          </ac:picMkLst>
        </pc:picChg>
        <pc:picChg chg="del">
          <ac:chgData name="Kristof Werling" userId="cdca5256-1f5e-4078-8ae7-911d5f643543" providerId="ADAL" clId="{7B20C810-D6D9-4BBA-992B-86F4F90770EB}" dt="2021-11-11T12:37:31.300" v="3521" actId="478"/>
          <ac:picMkLst>
            <pc:docMk/>
            <pc:sldMk cId="2754474523" sldId="279"/>
            <ac:picMk id="28" creationId="{BA544C14-6F52-4D72-BC37-20A0207744B8}"/>
          </ac:picMkLst>
        </pc:picChg>
        <pc:picChg chg="del">
          <ac:chgData name="Kristof Werling" userId="cdca5256-1f5e-4078-8ae7-911d5f643543" providerId="ADAL" clId="{7B20C810-D6D9-4BBA-992B-86F4F90770EB}" dt="2021-11-11T12:37:31.300" v="3521" actId="478"/>
          <ac:picMkLst>
            <pc:docMk/>
            <pc:sldMk cId="2754474523" sldId="279"/>
            <ac:picMk id="29" creationId="{BBE1C69A-869E-417D-A421-84B56AB07D46}"/>
          </ac:picMkLst>
        </pc:picChg>
        <pc:picChg chg="add del mod">
          <ac:chgData name="Kristof Werling" userId="cdca5256-1f5e-4078-8ae7-911d5f643543" providerId="ADAL" clId="{7B20C810-D6D9-4BBA-992B-86F4F90770EB}" dt="2021-11-11T12:41:03.889" v="3532" actId="478"/>
          <ac:picMkLst>
            <pc:docMk/>
            <pc:sldMk cId="2754474523" sldId="279"/>
            <ac:picMk id="30" creationId="{82A8B9BF-BD6D-4CAC-A5B9-9F24A08AB8C4}"/>
          </ac:picMkLst>
        </pc:picChg>
        <pc:picChg chg="add mod">
          <ac:chgData name="Kristof Werling" userId="cdca5256-1f5e-4078-8ae7-911d5f643543" providerId="ADAL" clId="{7B20C810-D6D9-4BBA-992B-86F4F90770EB}" dt="2021-11-11T12:40:54.170" v="3530"/>
          <ac:picMkLst>
            <pc:docMk/>
            <pc:sldMk cId="2754474523" sldId="279"/>
            <ac:picMk id="31" creationId="{8D38DCA9-6B5F-47FF-A11A-946F2766F1EA}"/>
          </ac:picMkLst>
        </pc:picChg>
      </pc:sldChg>
      <pc:sldChg chg="modSp add mod replId">
        <pc:chgData name="Kristof Werling" userId="cdca5256-1f5e-4078-8ae7-911d5f643543" providerId="ADAL" clId="{7B20C810-D6D9-4BBA-992B-86F4F90770EB}" dt="2021-11-11T12:51:51.377" v="3802" actId="1076"/>
        <pc:sldMkLst>
          <pc:docMk/>
          <pc:sldMk cId="3771841725" sldId="280"/>
        </pc:sldMkLst>
        <pc:spChg chg="mod">
          <ac:chgData name="Kristof Werling" userId="cdca5256-1f5e-4078-8ae7-911d5f643543" providerId="ADAL" clId="{7B20C810-D6D9-4BBA-992B-86F4F90770EB}" dt="2021-11-11T12:48:33.639" v="3774" actId="20577"/>
          <ac:spMkLst>
            <pc:docMk/>
            <pc:sldMk cId="3771841725" sldId="280"/>
            <ac:spMk id="2" creationId="{D76887A5-3FAE-4CE4-8179-85E7C321B319}"/>
          </ac:spMkLst>
        </pc:spChg>
        <pc:graphicFrameChg chg="mod modGraphic">
          <ac:chgData name="Kristof Werling" userId="cdca5256-1f5e-4078-8ae7-911d5f643543" providerId="ADAL" clId="{7B20C810-D6D9-4BBA-992B-86F4F90770EB}" dt="2021-11-11T12:51:51.377" v="3802" actId="1076"/>
          <ac:graphicFrameMkLst>
            <pc:docMk/>
            <pc:sldMk cId="3771841725" sldId="280"/>
            <ac:graphicFrameMk id="4" creationId="{DBB3B99B-1B87-4A93-96E7-E0879B0B62C9}"/>
          </ac:graphicFrameMkLst>
        </pc:graphicFrameChg>
      </pc:sldChg>
      <pc:sldChg chg="add del">
        <pc:chgData name="Kristof Werling" userId="cdca5256-1f5e-4078-8ae7-911d5f643543" providerId="ADAL" clId="{7B20C810-D6D9-4BBA-992B-86F4F90770EB}" dt="2021-11-11T12:48:18.903" v="3757" actId="47"/>
        <pc:sldMkLst>
          <pc:docMk/>
          <pc:sldMk cId="1550746068" sldId="281"/>
        </pc:sldMkLst>
      </pc:sldChg>
      <pc:sldChg chg="modSp add mod">
        <pc:chgData name="Kristof Werling" userId="cdca5256-1f5e-4078-8ae7-911d5f643543" providerId="ADAL" clId="{7B20C810-D6D9-4BBA-992B-86F4F90770EB}" dt="2021-11-11T12:47:51.040" v="3754"/>
        <pc:sldMkLst>
          <pc:docMk/>
          <pc:sldMk cId="2114797361" sldId="282"/>
        </pc:sldMkLst>
        <pc:spChg chg="mod">
          <ac:chgData name="Kristof Werling" userId="cdca5256-1f5e-4078-8ae7-911d5f643543" providerId="ADAL" clId="{7B20C810-D6D9-4BBA-992B-86F4F90770EB}" dt="2021-11-11T12:46:47.703" v="3721" actId="20577"/>
          <ac:spMkLst>
            <pc:docMk/>
            <pc:sldMk cId="2114797361" sldId="282"/>
            <ac:spMk id="2" creationId="{3ECBB540-9CB0-471A-A430-9C8C23157FD2}"/>
          </ac:spMkLst>
        </pc:spChg>
        <pc:spChg chg="mod">
          <ac:chgData name="Kristof Werling" userId="cdca5256-1f5e-4078-8ae7-911d5f643543" providerId="ADAL" clId="{7B20C810-D6D9-4BBA-992B-86F4F90770EB}" dt="2021-11-11T12:47:51.040" v="3754"/>
          <ac:spMkLst>
            <pc:docMk/>
            <pc:sldMk cId="2114797361" sldId="282"/>
            <ac:spMk id="6" creationId="{2B5C69DE-7055-4166-B6DB-AC41E735325B}"/>
          </ac:spMkLst>
        </pc:spChg>
      </pc:sldChg>
      <pc:sldChg chg="modSp add mod">
        <pc:chgData name="Kristof Werling" userId="cdca5256-1f5e-4078-8ae7-911d5f643543" providerId="ADAL" clId="{7B20C810-D6D9-4BBA-992B-86F4F90770EB}" dt="2021-11-11T12:57:58.264" v="3854" actId="20577"/>
        <pc:sldMkLst>
          <pc:docMk/>
          <pc:sldMk cId="908323421" sldId="283"/>
        </pc:sldMkLst>
        <pc:spChg chg="mod">
          <ac:chgData name="Kristof Werling" userId="cdca5256-1f5e-4078-8ae7-911d5f643543" providerId="ADAL" clId="{7B20C810-D6D9-4BBA-992B-86F4F90770EB}" dt="2021-11-11T12:52:10.082" v="3804"/>
          <ac:spMkLst>
            <pc:docMk/>
            <pc:sldMk cId="908323421" sldId="283"/>
            <ac:spMk id="2" creationId="{D76887A5-3FAE-4CE4-8179-85E7C321B319}"/>
          </ac:spMkLst>
        </pc:spChg>
        <pc:graphicFrameChg chg="mod modGraphic">
          <ac:chgData name="Kristof Werling" userId="cdca5256-1f5e-4078-8ae7-911d5f643543" providerId="ADAL" clId="{7B20C810-D6D9-4BBA-992B-86F4F90770EB}" dt="2021-11-11T12:57:58.264" v="3854" actId="20577"/>
          <ac:graphicFrameMkLst>
            <pc:docMk/>
            <pc:sldMk cId="908323421" sldId="283"/>
            <ac:graphicFrameMk id="4" creationId="{DBB3B99B-1B87-4A93-96E7-E0879B0B62C9}"/>
          </ac:graphicFrameMkLst>
        </pc:graphicFrameChg>
      </pc:sldChg>
      <pc:sldChg chg="add del">
        <pc:chgData name="Kristof Werling" userId="cdca5256-1f5e-4078-8ae7-911d5f643543" providerId="ADAL" clId="{7B20C810-D6D9-4BBA-992B-86F4F90770EB}" dt="2021-11-11T12:48:14.999" v="3756" actId="2890"/>
        <pc:sldMkLst>
          <pc:docMk/>
          <pc:sldMk cId="1119843295" sldId="283"/>
        </pc:sldMkLst>
      </pc:sldChg>
      <pc:sldChg chg="modSp add mod">
        <pc:chgData name="Kristof Werling" userId="cdca5256-1f5e-4078-8ae7-911d5f643543" providerId="ADAL" clId="{7B20C810-D6D9-4BBA-992B-86F4F90770EB}" dt="2021-11-11T13:00:49.337" v="3945"/>
        <pc:sldMkLst>
          <pc:docMk/>
          <pc:sldMk cId="1096200313" sldId="284"/>
        </pc:sldMkLst>
        <pc:spChg chg="mod">
          <ac:chgData name="Kristof Werling" userId="cdca5256-1f5e-4078-8ae7-911d5f643543" providerId="ADAL" clId="{7B20C810-D6D9-4BBA-992B-86F4F90770EB}" dt="2021-11-11T12:57:21.028" v="3850"/>
          <ac:spMkLst>
            <pc:docMk/>
            <pc:sldMk cId="1096200313" sldId="284"/>
            <ac:spMk id="2" creationId="{D76887A5-3FAE-4CE4-8179-85E7C321B319}"/>
          </ac:spMkLst>
        </pc:spChg>
        <pc:graphicFrameChg chg="mod modGraphic">
          <ac:chgData name="Kristof Werling" userId="cdca5256-1f5e-4078-8ae7-911d5f643543" providerId="ADAL" clId="{7B20C810-D6D9-4BBA-992B-86F4F90770EB}" dt="2021-11-11T13:00:49.337" v="3945"/>
          <ac:graphicFrameMkLst>
            <pc:docMk/>
            <pc:sldMk cId="1096200313" sldId="284"/>
            <ac:graphicFrameMk id="4" creationId="{DBB3B99B-1B87-4A93-96E7-E0879B0B62C9}"/>
          </ac:graphicFrameMkLst>
        </pc:graphicFrameChg>
      </pc:sldChg>
      <pc:sldChg chg="modSp add mod">
        <pc:chgData name="Kristof Werling" userId="cdca5256-1f5e-4078-8ae7-911d5f643543" providerId="ADAL" clId="{7B20C810-D6D9-4BBA-992B-86F4F90770EB}" dt="2021-11-11T13:04:30.912" v="3962" actId="2161"/>
        <pc:sldMkLst>
          <pc:docMk/>
          <pc:sldMk cId="2892901644" sldId="285"/>
        </pc:sldMkLst>
        <pc:spChg chg="mod">
          <ac:chgData name="Kristof Werling" userId="cdca5256-1f5e-4078-8ae7-911d5f643543" providerId="ADAL" clId="{7B20C810-D6D9-4BBA-992B-86F4F90770EB}" dt="2021-11-11T13:01:17.061" v="3948" actId="20577"/>
          <ac:spMkLst>
            <pc:docMk/>
            <pc:sldMk cId="2892901644" sldId="285"/>
            <ac:spMk id="2" creationId="{D76887A5-3FAE-4CE4-8179-85E7C321B319}"/>
          </ac:spMkLst>
        </pc:spChg>
        <pc:graphicFrameChg chg="mod modGraphic">
          <ac:chgData name="Kristof Werling" userId="cdca5256-1f5e-4078-8ae7-911d5f643543" providerId="ADAL" clId="{7B20C810-D6D9-4BBA-992B-86F4F90770EB}" dt="2021-11-11T13:04:30.912" v="3962" actId="2161"/>
          <ac:graphicFrameMkLst>
            <pc:docMk/>
            <pc:sldMk cId="2892901644" sldId="285"/>
            <ac:graphicFrameMk id="4" creationId="{DBB3B99B-1B87-4A93-96E7-E0879B0B62C9}"/>
          </ac:graphicFrameMkLst>
        </pc:graphicFrameChg>
      </pc:sldChg>
      <pc:sldChg chg="addSp delSp modSp add mod ord">
        <pc:chgData name="Kristof Werling" userId="cdca5256-1f5e-4078-8ae7-911d5f643543" providerId="ADAL" clId="{7B20C810-D6D9-4BBA-992B-86F4F90770EB}" dt="2021-11-11T14:25:36.002" v="5303" actId="1036"/>
        <pc:sldMkLst>
          <pc:docMk/>
          <pc:sldMk cId="373372839" sldId="286"/>
        </pc:sldMkLst>
        <pc:spChg chg="mod">
          <ac:chgData name="Kristof Werling" userId="cdca5256-1f5e-4078-8ae7-911d5f643543" providerId="ADAL" clId="{7B20C810-D6D9-4BBA-992B-86F4F90770EB}" dt="2021-11-11T13:11:03.079" v="3998" actId="20577"/>
          <ac:spMkLst>
            <pc:docMk/>
            <pc:sldMk cId="373372839" sldId="286"/>
            <ac:spMk id="2" creationId="{3ECBB540-9CB0-471A-A430-9C8C23157FD2}"/>
          </ac:spMkLst>
        </pc:spChg>
        <pc:graphicFrameChg chg="mod modGraphic">
          <ac:chgData name="Kristof Werling" userId="cdca5256-1f5e-4078-8ae7-911d5f643543" providerId="ADAL" clId="{7B20C810-D6D9-4BBA-992B-86F4F90770EB}" dt="2021-11-11T13:13:59.986" v="4035" actId="1076"/>
          <ac:graphicFrameMkLst>
            <pc:docMk/>
            <pc:sldMk cId="373372839" sldId="286"/>
            <ac:graphicFrameMk id="19" creationId="{ED1EB8DE-2B2E-4E20-9B92-FFBA3753C86C}"/>
          </ac:graphicFrameMkLst>
        </pc:graphicFrameChg>
        <pc:picChg chg="add mod">
          <ac:chgData name="Kristof Werling" userId="cdca5256-1f5e-4078-8ae7-911d5f643543" providerId="ADAL" clId="{7B20C810-D6D9-4BBA-992B-86F4F90770EB}" dt="2021-11-11T14:25:36.002" v="5303" actId="1036"/>
          <ac:picMkLst>
            <pc:docMk/>
            <pc:sldMk cId="373372839" sldId="286"/>
            <ac:picMk id="10" creationId="{4CC3CA8B-3AA4-43ED-B599-0B67BFF89D16}"/>
          </ac:picMkLst>
        </pc:picChg>
        <pc:picChg chg="add mod">
          <ac:chgData name="Kristof Werling" userId="cdca5256-1f5e-4078-8ae7-911d5f643543" providerId="ADAL" clId="{7B20C810-D6D9-4BBA-992B-86F4F90770EB}" dt="2021-11-11T14:25:36.002" v="5303" actId="1036"/>
          <ac:picMkLst>
            <pc:docMk/>
            <pc:sldMk cId="373372839" sldId="286"/>
            <ac:picMk id="11" creationId="{8F1EE5B0-8B20-471D-816F-AE58616C2358}"/>
          </ac:picMkLst>
        </pc:picChg>
        <pc:picChg chg="add mod">
          <ac:chgData name="Kristof Werling" userId="cdca5256-1f5e-4078-8ae7-911d5f643543" providerId="ADAL" clId="{7B20C810-D6D9-4BBA-992B-86F4F90770EB}" dt="2021-11-11T14:25:36.002" v="5303" actId="1036"/>
          <ac:picMkLst>
            <pc:docMk/>
            <pc:sldMk cId="373372839" sldId="286"/>
            <ac:picMk id="12" creationId="{49C3AD47-8C02-4755-BF8C-05B82A71AC0F}"/>
          </ac:picMkLst>
        </pc:picChg>
        <pc:picChg chg="del">
          <ac:chgData name="Kristof Werling" userId="cdca5256-1f5e-4078-8ae7-911d5f643543" providerId="ADAL" clId="{7B20C810-D6D9-4BBA-992B-86F4F90770EB}" dt="2021-11-11T13:13:50.036" v="4033" actId="478"/>
          <ac:picMkLst>
            <pc:docMk/>
            <pc:sldMk cId="373372839" sldId="286"/>
            <ac:picMk id="21" creationId="{6F3412CB-D1E5-45D4-88B6-71695A72CCEC}"/>
          </ac:picMkLst>
        </pc:picChg>
        <pc:picChg chg="del">
          <ac:chgData name="Kristof Werling" userId="cdca5256-1f5e-4078-8ae7-911d5f643543" providerId="ADAL" clId="{7B20C810-D6D9-4BBA-992B-86F4F90770EB}" dt="2021-11-11T13:14:02.931" v="4036" actId="478"/>
          <ac:picMkLst>
            <pc:docMk/>
            <pc:sldMk cId="373372839" sldId="286"/>
            <ac:picMk id="23" creationId="{17BC47C8-02D4-4E7B-9564-C694DEBB63AB}"/>
          </ac:picMkLst>
        </pc:picChg>
        <pc:picChg chg="del">
          <ac:chgData name="Kristof Werling" userId="cdca5256-1f5e-4078-8ae7-911d5f643543" providerId="ADAL" clId="{7B20C810-D6D9-4BBA-992B-86F4F90770EB}" dt="2021-11-11T13:14:02.931" v="4036" actId="478"/>
          <ac:picMkLst>
            <pc:docMk/>
            <pc:sldMk cId="373372839" sldId="286"/>
            <ac:picMk id="25" creationId="{8863517B-B5A0-465C-A8AB-391A7E14B22B}"/>
          </ac:picMkLst>
        </pc:picChg>
        <pc:picChg chg="del">
          <ac:chgData name="Kristof Werling" userId="cdca5256-1f5e-4078-8ae7-911d5f643543" providerId="ADAL" clId="{7B20C810-D6D9-4BBA-992B-86F4F90770EB}" dt="2021-11-11T13:13:50.036" v="4033" actId="478"/>
          <ac:picMkLst>
            <pc:docMk/>
            <pc:sldMk cId="373372839" sldId="286"/>
            <ac:picMk id="27" creationId="{9EC8D41B-77C1-4DBA-889D-CDBA65AD650B}"/>
          </ac:picMkLst>
        </pc:picChg>
        <pc:picChg chg="del">
          <ac:chgData name="Kristof Werling" userId="cdca5256-1f5e-4078-8ae7-911d5f643543" providerId="ADAL" clId="{7B20C810-D6D9-4BBA-992B-86F4F90770EB}" dt="2021-11-11T13:14:02.931" v="4036" actId="478"/>
          <ac:picMkLst>
            <pc:docMk/>
            <pc:sldMk cId="373372839" sldId="286"/>
            <ac:picMk id="28" creationId="{BA544C14-6F52-4D72-BC37-20A0207744B8}"/>
          </ac:picMkLst>
        </pc:picChg>
        <pc:picChg chg="del">
          <ac:chgData name="Kristof Werling" userId="cdca5256-1f5e-4078-8ae7-911d5f643543" providerId="ADAL" clId="{7B20C810-D6D9-4BBA-992B-86F4F90770EB}" dt="2021-11-11T13:13:50.036" v="4033" actId="478"/>
          <ac:picMkLst>
            <pc:docMk/>
            <pc:sldMk cId="373372839" sldId="286"/>
            <ac:picMk id="29" creationId="{BBE1C69A-869E-417D-A421-84B56AB07D46}"/>
          </ac:picMkLst>
        </pc:picChg>
      </pc:sldChg>
      <pc:sldChg chg="modSp add mod ord replId">
        <pc:chgData name="Kristof Werling" userId="cdca5256-1f5e-4078-8ae7-911d5f643543" providerId="ADAL" clId="{7B20C810-D6D9-4BBA-992B-86F4F90770EB}" dt="2021-11-11T13:19:47.085" v="4091"/>
        <pc:sldMkLst>
          <pc:docMk/>
          <pc:sldMk cId="4094191423" sldId="287"/>
        </pc:sldMkLst>
        <pc:spChg chg="mod">
          <ac:chgData name="Kristof Werling" userId="cdca5256-1f5e-4078-8ae7-911d5f643543" providerId="ADAL" clId="{7B20C810-D6D9-4BBA-992B-86F4F90770EB}" dt="2021-11-11T13:14:18.851" v="4037"/>
          <ac:spMkLst>
            <pc:docMk/>
            <pc:sldMk cId="4094191423" sldId="287"/>
            <ac:spMk id="2" creationId="{D76887A5-3FAE-4CE4-8179-85E7C321B319}"/>
          </ac:spMkLst>
        </pc:spChg>
        <pc:graphicFrameChg chg="mod modGraphic">
          <ac:chgData name="Kristof Werling" userId="cdca5256-1f5e-4078-8ae7-911d5f643543" providerId="ADAL" clId="{7B20C810-D6D9-4BBA-992B-86F4F90770EB}" dt="2021-11-11T13:19:47.085" v="4091"/>
          <ac:graphicFrameMkLst>
            <pc:docMk/>
            <pc:sldMk cId="4094191423" sldId="287"/>
            <ac:graphicFrameMk id="4" creationId="{DBB3B99B-1B87-4A93-96E7-E0879B0B62C9}"/>
          </ac:graphicFrameMkLst>
        </pc:graphicFrameChg>
      </pc:sldChg>
      <pc:sldChg chg="addSp delSp modSp add mod">
        <pc:chgData name="Kristof Werling" userId="cdca5256-1f5e-4078-8ae7-911d5f643543" providerId="ADAL" clId="{7B20C810-D6D9-4BBA-992B-86F4F90770EB}" dt="2021-11-11T13:28:29.857" v="4109" actId="1076"/>
        <pc:sldMkLst>
          <pc:docMk/>
          <pc:sldMk cId="1933229948" sldId="288"/>
        </pc:sldMkLst>
        <pc:spChg chg="mod">
          <ac:chgData name="Kristof Werling" userId="cdca5256-1f5e-4078-8ae7-911d5f643543" providerId="ADAL" clId="{7B20C810-D6D9-4BBA-992B-86F4F90770EB}" dt="2021-11-11T13:27:41.925" v="4103" actId="20577"/>
          <ac:spMkLst>
            <pc:docMk/>
            <pc:sldMk cId="1933229948" sldId="288"/>
            <ac:spMk id="2" creationId="{3ECBB540-9CB0-471A-A430-9C8C23157FD2}"/>
          </ac:spMkLst>
        </pc:spChg>
        <pc:spChg chg="add del mod">
          <ac:chgData name="Kristof Werling" userId="cdca5256-1f5e-4078-8ae7-911d5f643543" providerId="ADAL" clId="{7B20C810-D6D9-4BBA-992B-86F4F90770EB}" dt="2021-11-11T13:27:49.805" v="4105" actId="478"/>
          <ac:spMkLst>
            <pc:docMk/>
            <pc:sldMk cId="1933229948" sldId="288"/>
            <ac:spMk id="4" creationId="{36958D1B-5465-4027-81A7-EBC973D57404}"/>
          </ac:spMkLst>
        </pc:spChg>
        <pc:graphicFrameChg chg="del">
          <ac:chgData name="Kristof Werling" userId="cdca5256-1f5e-4078-8ae7-911d5f643543" providerId="ADAL" clId="{7B20C810-D6D9-4BBA-992B-86F4F90770EB}" dt="2021-11-11T13:27:45.771" v="4104" actId="478"/>
          <ac:graphicFrameMkLst>
            <pc:docMk/>
            <pc:sldMk cId="1933229948" sldId="288"/>
            <ac:graphicFrameMk id="19" creationId="{ED1EB8DE-2B2E-4E20-9B92-FFBA3753C86C}"/>
          </ac:graphicFrameMkLst>
        </pc:graphicFrameChg>
        <pc:picChg chg="add mod">
          <ac:chgData name="Kristof Werling" userId="cdca5256-1f5e-4078-8ae7-911d5f643543" providerId="ADAL" clId="{7B20C810-D6D9-4BBA-992B-86F4F90770EB}" dt="2021-11-11T13:28:29.857" v="4109" actId="1076"/>
          <ac:picMkLst>
            <pc:docMk/>
            <pc:sldMk cId="1933229948" sldId="288"/>
            <ac:picMk id="6" creationId="{96515883-2A92-44F7-8E58-0B8BDA3CCF18}"/>
          </ac:picMkLst>
        </pc:picChg>
      </pc:sldChg>
      <pc:sldChg chg="addSp delSp modSp add mod chgLayout">
        <pc:chgData name="Kristof Werling" userId="cdca5256-1f5e-4078-8ae7-911d5f643543" providerId="ADAL" clId="{7B20C810-D6D9-4BBA-992B-86F4F90770EB}" dt="2021-11-11T13:32:30.193" v="4247" actId="1076"/>
        <pc:sldMkLst>
          <pc:docMk/>
          <pc:sldMk cId="220626039" sldId="289"/>
        </pc:sldMkLst>
        <pc:spChg chg="mod ord">
          <ac:chgData name="Kristof Werling" userId="cdca5256-1f5e-4078-8ae7-911d5f643543" providerId="ADAL" clId="{7B20C810-D6D9-4BBA-992B-86F4F90770EB}" dt="2021-11-11T13:29:28.381" v="4149" actId="700"/>
          <ac:spMkLst>
            <pc:docMk/>
            <pc:sldMk cId="220626039" sldId="289"/>
            <ac:spMk id="2" creationId="{3ECBB540-9CB0-471A-A430-9C8C23157FD2}"/>
          </ac:spMkLst>
        </pc:spChg>
        <pc:spChg chg="add del mod ord">
          <ac:chgData name="Kristof Werling" userId="cdca5256-1f5e-4078-8ae7-911d5f643543" providerId="ADAL" clId="{7B20C810-D6D9-4BBA-992B-86F4F90770EB}" dt="2021-11-11T13:29:37.764" v="4150" actId="3680"/>
          <ac:spMkLst>
            <pc:docMk/>
            <pc:sldMk cId="220626039" sldId="289"/>
            <ac:spMk id="3" creationId="{970EADB0-01FD-4A76-ABBE-7F269D02A6F6}"/>
          </ac:spMkLst>
        </pc:spChg>
        <pc:graphicFrameChg chg="add mod ord modGraphic">
          <ac:chgData name="Kristof Werling" userId="cdca5256-1f5e-4078-8ae7-911d5f643543" providerId="ADAL" clId="{7B20C810-D6D9-4BBA-992B-86F4F90770EB}" dt="2021-11-11T13:32:30.193" v="4247" actId="1076"/>
          <ac:graphicFrameMkLst>
            <pc:docMk/>
            <pc:sldMk cId="220626039" sldId="289"/>
            <ac:graphicFrameMk id="4" creationId="{2274F786-7249-4A47-9647-5C6001172BA8}"/>
          </ac:graphicFrameMkLst>
        </pc:graphicFrameChg>
        <pc:picChg chg="del">
          <ac:chgData name="Kristof Werling" userId="cdca5256-1f5e-4078-8ae7-911d5f643543" providerId="ADAL" clId="{7B20C810-D6D9-4BBA-992B-86F4F90770EB}" dt="2021-11-11T13:29:17.942" v="4148" actId="478"/>
          <ac:picMkLst>
            <pc:docMk/>
            <pc:sldMk cId="220626039" sldId="289"/>
            <ac:picMk id="6" creationId="{96515883-2A92-44F7-8E58-0B8BDA3CCF18}"/>
          </ac:picMkLst>
        </pc:picChg>
      </pc:sldChg>
      <pc:sldChg chg="add del replId">
        <pc:chgData name="Kristof Werling" userId="cdca5256-1f5e-4078-8ae7-911d5f643543" providerId="ADAL" clId="{7B20C810-D6D9-4BBA-992B-86F4F90770EB}" dt="2021-11-11T13:28:39.439" v="4110" actId="2696"/>
        <pc:sldMkLst>
          <pc:docMk/>
          <pc:sldMk cId="637430006" sldId="289"/>
        </pc:sldMkLst>
      </pc:sldChg>
      <pc:sldChg chg="add del">
        <pc:chgData name="Kristof Werling" userId="cdca5256-1f5e-4078-8ae7-911d5f643543" providerId="ADAL" clId="{7B20C810-D6D9-4BBA-992B-86F4F90770EB}" dt="2021-11-11T13:33:32.636" v="4249" actId="2890"/>
        <pc:sldMkLst>
          <pc:docMk/>
          <pc:sldMk cId="84669301" sldId="290"/>
        </pc:sldMkLst>
      </pc:sldChg>
      <pc:sldChg chg="addSp delSp modSp add mod ord">
        <pc:chgData name="Kristof Werling" userId="cdca5256-1f5e-4078-8ae7-911d5f643543" providerId="ADAL" clId="{7B20C810-D6D9-4BBA-992B-86F4F90770EB}" dt="2021-11-11T13:49:16.722" v="4367" actId="1076"/>
        <pc:sldMkLst>
          <pc:docMk/>
          <pc:sldMk cId="4163924803" sldId="290"/>
        </pc:sldMkLst>
        <pc:spChg chg="mod">
          <ac:chgData name="Kristof Werling" userId="cdca5256-1f5e-4078-8ae7-911d5f643543" providerId="ADAL" clId="{7B20C810-D6D9-4BBA-992B-86F4F90770EB}" dt="2021-11-11T13:33:56.460" v="4272" actId="20577"/>
          <ac:spMkLst>
            <pc:docMk/>
            <pc:sldMk cId="4163924803" sldId="290"/>
            <ac:spMk id="2" creationId="{3ECBB540-9CB0-471A-A430-9C8C23157FD2}"/>
          </ac:spMkLst>
        </pc:spChg>
        <pc:graphicFrameChg chg="modGraphic">
          <ac:chgData name="Kristof Werling" userId="cdca5256-1f5e-4078-8ae7-911d5f643543" providerId="ADAL" clId="{7B20C810-D6D9-4BBA-992B-86F4F90770EB}" dt="2021-11-11T13:35:57.932" v="4320" actId="20577"/>
          <ac:graphicFrameMkLst>
            <pc:docMk/>
            <pc:sldMk cId="4163924803" sldId="290"/>
            <ac:graphicFrameMk id="19" creationId="{ED1EB8DE-2B2E-4E20-9B92-FFBA3753C86C}"/>
          </ac:graphicFrameMkLst>
        </pc:graphicFrameChg>
        <pc:picChg chg="add del mod modCrop">
          <ac:chgData name="Kristof Werling" userId="cdca5256-1f5e-4078-8ae7-911d5f643543" providerId="ADAL" clId="{7B20C810-D6D9-4BBA-992B-86F4F90770EB}" dt="2021-11-11T13:45:07.600" v="4351" actId="478"/>
          <ac:picMkLst>
            <pc:docMk/>
            <pc:sldMk cId="4163924803" sldId="290"/>
            <ac:picMk id="4" creationId="{70DEED60-E30D-4C2E-B6EC-3AF0C13D2252}"/>
          </ac:picMkLst>
        </pc:picChg>
        <pc:picChg chg="add del mod">
          <ac:chgData name="Kristof Werling" userId="cdca5256-1f5e-4078-8ae7-911d5f643543" providerId="ADAL" clId="{7B20C810-D6D9-4BBA-992B-86F4F90770EB}" dt="2021-11-11T13:45:06.467" v="4350" actId="478"/>
          <ac:picMkLst>
            <pc:docMk/>
            <pc:sldMk cId="4163924803" sldId="290"/>
            <ac:picMk id="6" creationId="{5945B49E-3E6E-44B5-8A02-E51F966BE54B}"/>
          </ac:picMkLst>
        </pc:picChg>
        <pc:picChg chg="add mod">
          <ac:chgData name="Kristof Werling" userId="cdca5256-1f5e-4078-8ae7-911d5f643543" providerId="ADAL" clId="{7B20C810-D6D9-4BBA-992B-86F4F90770EB}" dt="2021-11-11T13:45:14.148" v="4353" actId="1076"/>
          <ac:picMkLst>
            <pc:docMk/>
            <pc:sldMk cId="4163924803" sldId="290"/>
            <ac:picMk id="7" creationId="{C2E17BD0-E358-4C11-B653-27FD62168509}"/>
          </ac:picMkLst>
        </pc:picChg>
        <pc:picChg chg="add mod">
          <ac:chgData name="Kristof Werling" userId="cdca5256-1f5e-4078-8ae7-911d5f643543" providerId="ADAL" clId="{7B20C810-D6D9-4BBA-992B-86F4F90770EB}" dt="2021-11-11T13:47:09.008" v="4360" actId="1036"/>
          <ac:picMkLst>
            <pc:docMk/>
            <pc:sldMk cId="4163924803" sldId="290"/>
            <ac:picMk id="8" creationId="{88181EF6-79BB-4BAF-87A0-07B3D384E24D}"/>
          </ac:picMkLst>
        </pc:picChg>
        <pc:picChg chg="add mod">
          <ac:chgData name="Kristof Werling" userId="cdca5256-1f5e-4078-8ae7-911d5f643543" providerId="ADAL" clId="{7B20C810-D6D9-4BBA-992B-86F4F90770EB}" dt="2021-11-11T13:49:16.722" v="4367" actId="1076"/>
          <ac:picMkLst>
            <pc:docMk/>
            <pc:sldMk cId="4163924803" sldId="290"/>
            <ac:picMk id="9" creationId="{7AEEA481-3EF0-4143-BC17-0729D7D5A7F4}"/>
          </ac:picMkLst>
        </pc:picChg>
      </pc:sldChg>
      <pc:sldChg chg="add del replId">
        <pc:chgData name="Kristof Werling" userId="cdca5256-1f5e-4078-8ae7-911d5f643543" providerId="ADAL" clId="{7B20C810-D6D9-4BBA-992B-86F4F90770EB}" dt="2021-11-11T13:33:32.636" v="4249" actId="2890"/>
        <pc:sldMkLst>
          <pc:docMk/>
          <pc:sldMk cId="1447624259" sldId="291"/>
        </pc:sldMkLst>
      </pc:sldChg>
      <pc:sldChg chg="modSp add mod ord replId">
        <pc:chgData name="Kristof Werling" userId="cdca5256-1f5e-4078-8ae7-911d5f643543" providerId="ADAL" clId="{7B20C810-D6D9-4BBA-992B-86F4F90770EB}" dt="2021-11-11T13:49:28.010" v="4369" actId="20577"/>
        <pc:sldMkLst>
          <pc:docMk/>
          <pc:sldMk cId="2442802728" sldId="291"/>
        </pc:sldMkLst>
        <pc:spChg chg="mod">
          <ac:chgData name="Kristof Werling" userId="cdca5256-1f5e-4078-8ae7-911d5f643543" providerId="ADAL" clId="{7B20C810-D6D9-4BBA-992B-86F4F90770EB}" dt="2021-11-11T13:42:41.616" v="4342"/>
          <ac:spMkLst>
            <pc:docMk/>
            <pc:sldMk cId="2442802728" sldId="291"/>
            <ac:spMk id="2" creationId="{D76887A5-3FAE-4CE4-8179-85E7C321B319}"/>
          </ac:spMkLst>
        </pc:spChg>
        <pc:graphicFrameChg chg="mod modGraphic">
          <ac:chgData name="Kristof Werling" userId="cdca5256-1f5e-4078-8ae7-911d5f643543" providerId="ADAL" clId="{7B20C810-D6D9-4BBA-992B-86F4F90770EB}" dt="2021-11-11T13:49:28.010" v="4369" actId="20577"/>
          <ac:graphicFrameMkLst>
            <pc:docMk/>
            <pc:sldMk cId="2442802728" sldId="291"/>
            <ac:graphicFrameMk id="4" creationId="{DBB3B99B-1B87-4A93-96E7-E0879B0B62C9}"/>
          </ac:graphicFrameMkLst>
        </pc:graphicFrameChg>
      </pc:sldChg>
      <pc:sldChg chg="addSp delSp modSp add mod ord">
        <pc:chgData name="Kristof Werling" userId="cdca5256-1f5e-4078-8ae7-911d5f643543" providerId="ADAL" clId="{7B20C810-D6D9-4BBA-992B-86F4F90770EB}" dt="2021-11-11T13:53:21.768" v="4481" actId="20577"/>
        <pc:sldMkLst>
          <pc:docMk/>
          <pc:sldMk cId="761727407" sldId="292"/>
        </pc:sldMkLst>
        <pc:spChg chg="mod">
          <ac:chgData name="Kristof Werling" userId="cdca5256-1f5e-4078-8ae7-911d5f643543" providerId="ADAL" clId="{7B20C810-D6D9-4BBA-992B-86F4F90770EB}" dt="2021-11-11T13:50:47.692" v="4379" actId="20577"/>
          <ac:spMkLst>
            <pc:docMk/>
            <pc:sldMk cId="761727407" sldId="292"/>
            <ac:spMk id="2" creationId="{3ECBB540-9CB0-471A-A430-9C8C23157FD2}"/>
          </ac:spMkLst>
        </pc:spChg>
        <pc:graphicFrameChg chg="modGraphic">
          <ac:chgData name="Kristof Werling" userId="cdca5256-1f5e-4078-8ae7-911d5f643543" providerId="ADAL" clId="{7B20C810-D6D9-4BBA-992B-86F4F90770EB}" dt="2021-11-11T13:53:21.768" v="4481" actId="20577"/>
          <ac:graphicFrameMkLst>
            <pc:docMk/>
            <pc:sldMk cId="761727407" sldId="292"/>
            <ac:graphicFrameMk id="19" creationId="{ED1EB8DE-2B2E-4E20-9B92-FFBA3753C86C}"/>
          </ac:graphicFrameMkLst>
        </pc:graphicFrameChg>
        <pc:picChg chg="del">
          <ac:chgData name="Kristof Werling" userId="cdca5256-1f5e-4078-8ae7-911d5f643543" providerId="ADAL" clId="{7B20C810-D6D9-4BBA-992B-86F4F90770EB}" dt="2021-11-11T13:52:30.058" v="4393" actId="478"/>
          <ac:picMkLst>
            <pc:docMk/>
            <pc:sldMk cId="761727407" sldId="292"/>
            <ac:picMk id="7" creationId="{C2E17BD0-E358-4C11-B653-27FD62168509}"/>
          </ac:picMkLst>
        </pc:picChg>
        <pc:picChg chg="del">
          <ac:chgData name="Kristof Werling" userId="cdca5256-1f5e-4078-8ae7-911d5f643543" providerId="ADAL" clId="{7B20C810-D6D9-4BBA-992B-86F4F90770EB}" dt="2021-11-11T13:52:30.630" v="4394" actId="478"/>
          <ac:picMkLst>
            <pc:docMk/>
            <pc:sldMk cId="761727407" sldId="292"/>
            <ac:picMk id="8" creationId="{88181EF6-79BB-4BAF-87A0-07B3D384E24D}"/>
          </ac:picMkLst>
        </pc:picChg>
        <pc:picChg chg="del">
          <ac:chgData name="Kristof Werling" userId="cdca5256-1f5e-4078-8ae7-911d5f643543" providerId="ADAL" clId="{7B20C810-D6D9-4BBA-992B-86F4F90770EB}" dt="2021-11-11T13:52:29.315" v="4392" actId="478"/>
          <ac:picMkLst>
            <pc:docMk/>
            <pc:sldMk cId="761727407" sldId="292"/>
            <ac:picMk id="9" creationId="{7AEEA481-3EF0-4143-BC17-0729D7D5A7F4}"/>
          </ac:picMkLst>
        </pc:picChg>
        <pc:picChg chg="add mod">
          <ac:chgData name="Kristof Werling" userId="cdca5256-1f5e-4078-8ae7-911d5f643543" providerId="ADAL" clId="{7B20C810-D6D9-4BBA-992B-86F4F90770EB}" dt="2021-11-11T13:52:37.233" v="4404" actId="1038"/>
          <ac:picMkLst>
            <pc:docMk/>
            <pc:sldMk cId="761727407" sldId="292"/>
            <ac:picMk id="10" creationId="{41BE1CA8-CCA9-4EE1-BADB-62C60680D920}"/>
          </ac:picMkLst>
        </pc:picChg>
        <pc:picChg chg="add mod">
          <ac:chgData name="Kristof Werling" userId="cdca5256-1f5e-4078-8ae7-911d5f643543" providerId="ADAL" clId="{7B20C810-D6D9-4BBA-992B-86F4F90770EB}" dt="2021-11-11T13:52:41.210" v="4406" actId="1076"/>
          <ac:picMkLst>
            <pc:docMk/>
            <pc:sldMk cId="761727407" sldId="292"/>
            <ac:picMk id="11" creationId="{512B8ED3-0C17-455F-83AE-7D37DA6F48BB}"/>
          </ac:picMkLst>
        </pc:picChg>
        <pc:picChg chg="add mod">
          <ac:chgData name="Kristof Werling" userId="cdca5256-1f5e-4078-8ae7-911d5f643543" providerId="ADAL" clId="{7B20C810-D6D9-4BBA-992B-86F4F90770EB}" dt="2021-11-11T13:52:44.987" v="4408" actId="1076"/>
          <ac:picMkLst>
            <pc:docMk/>
            <pc:sldMk cId="761727407" sldId="292"/>
            <ac:picMk id="12" creationId="{D17C9906-6E20-449F-8782-44150E53D01E}"/>
          </ac:picMkLst>
        </pc:picChg>
      </pc:sldChg>
      <pc:sldChg chg="modSp add mod ord replId">
        <pc:chgData name="Kristof Werling" userId="cdca5256-1f5e-4078-8ae7-911d5f643543" providerId="ADAL" clId="{7B20C810-D6D9-4BBA-992B-86F4F90770EB}" dt="2021-11-11T14:01:25.297" v="4532" actId="1076"/>
        <pc:sldMkLst>
          <pc:docMk/>
          <pc:sldMk cId="1732831330" sldId="293"/>
        </pc:sldMkLst>
        <pc:spChg chg="mod">
          <ac:chgData name="Kristof Werling" userId="cdca5256-1f5e-4078-8ae7-911d5f643543" providerId="ADAL" clId="{7B20C810-D6D9-4BBA-992B-86F4F90770EB}" dt="2021-11-11T13:50:55.482" v="4388" actId="20577"/>
          <ac:spMkLst>
            <pc:docMk/>
            <pc:sldMk cId="1732831330" sldId="293"/>
            <ac:spMk id="2" creationId="{D76887A5-3FAE-4CE4-8179-85E7C321B319}"/>
          </ac:spMkLst>
        </pc:spChg>
        <pc:graphicFrameChg chg="mod modGraphic">
          <ac:chgData name="Kristof Werling" userId="cdca5256-1f5e-4078-8ae7-911d5f643543" providerId="ADAL" clId="{7B20C810-D6D9-4BBA-992B-86F4F90770EB}" dt="2021-11-11T14:01:25.297" v="4532" actId="1076"/>
          <ac:graphicFrameMkLst>
            <pc:docMk/>
            <pc:sldMk cId="1732831330" sldId="293"/>
            <ac:graphicFrameMk id="4" creationId="{DBB3B99B-1B87-4A93-96E7-E0879B0B62C9}"/>
          </ac:graphicFrameMkLst>
        </pc:graphicFrameChg>
      </pc:sldChg>
      <pc:sldChg chg="modSp new mod">
        <pc:chgData name="Kristof Werling" userId="cdca5256-1f5e-4078-8ae7-911d5f643543" providerId="ADAL" clId="{7B20C810-D6D9-4BBA-992B-86F4F90770EB}" dt="2021-11-11T14:05:20.508" v="4695" actId="20577"/>
        <pc:sldMkLst>
          <pc:docMk/>
          <pc:sldMk cId="4089306769" sldId="294"/>
        </pc:sldMkLst>
        <pc:spChg chg="mod">
          <ac:chgData name="Kristof Werling" userId="cdca5256-1f5e-4078-8ae7-911d5f643543" providerId="ADAL" clId="{7B20C810-D6D9-4BBA-992B-86F4F90770EB}" dt="2021-11-11T14:03:36.574" v="4587" actId="20577"/>
          <ac:spMkLst>
            <pc:docMk/>
            <pc:sldMk cId="4089306769" sldId="294"/>
            <ac:spMk id="2" creationId="{1CB35816-3E9D-4694-B021-AC0371ABE8DA}"/>
          </ac:spMkLst>
        </pc:spChg>
        <pc:spChg chg="mod">
          <ac:chgData name="Kristof Werling" userId="cdca5256-1f5e-4078-8ae7-911d5f643543" providerId="ADAL" clId="{7B20C810-D6D9-4BBA-992B-86F4F90770EB}" dt="2021-11-11T14:05:20.508" v="4695" actId="20577"/>
          <ac:spMkLst>
            <pc:docMk/>
            <pc:sldMk cId="4089306769" sldId="294"/>
            <ac:spMk id="3" creationId="{881643AC-44D4-484B-86CE-4969D17830E3}"/>
          </ac:spMkLst>
        </pc:spChg>
      </pc:sldChg>
      <pc:sldChg chg="modSp new mod">
        <pc:chgData name="Kristof Werling" userId="cdca5256-1f5e-4078-8ae7-911d5f643543" providerId="ADAL" clId="{7B20C810-D6D9-4BBA-992B-86F4F90770EB}" dt="2021-11-11T14:09:41.815" v="4832" actId="20577"/>
        <pc:sldMkLst>
          <pc:docMk/>
          <pc:sldMk cId="2391432843" sldId="295"/>
        </pc:sldMkLst>
        <pc:spChg chg="mod">
          <ac:chgData name="Kristof Werling" userId="cdca5256-1f5e-4078-8ae7-911d5f643543" providerId="ADAL" clId="{7B20C810-D6D9-4BBA-992B-86F4F90770EB}" dt="2021-11-11T14:06:52.266" v="4709" actId="20577"/>
          <ac:spMkLst>
            <pc:docMk/>
            <pc:sldMk cId="2391432843" sldId="295"/>
            <ac:spMk id="2" creationId="{32467BAD-DB46-45E8-A995-AFB6D656947B}"/>
          </ac:spMkLst>
        </pc:spChg>
        <pc:spChg chg="mod">
          <ac:chgData name="Kristof Werling" userId="cdca5256-1f5e-4078-8ae7-911d5f643543" providerId="ADAL" clId="{7B20C810-D6D9-4BBA-992B-86F4F90770EB}" dt="2021-11-11T14:09:41.815" v="4832" actId="20577"/>
          <ac:spMkLst>
            <pc:docMk/>
            <pc:sldMk cId="2391432843" sldId="295"/>
            <ac:spMk id="3" creationId="{503F0042-989E-444B-9238-F1B2E52420B4}"/>
          </ac:spMkLst>
        </pc:spChg>
      </pc:sldChg>
      <pc:sldChg chg="addSp delSp modSp new mod">
        <pc:chgData name="Kristof Werling" userId="cdca5256-1f5e-4078-8ae7-911d5f643543" providerId="ADAL" clId="{7B20C810-D6D9-4BBA-992B-86F4F90770EB}" dt="2021-11-11T14:17:47.334" v="5134" actId="20577"/>
        <pc:sldMkLst>
          <pc:docMk/>
          <pc:sldMk cId="1895425848" sldId="296"/>
        </pc:sldMkLst>
        <pc:spChg chg="mod">
          <ac:chgData name="Kristof Werling" userId="cdca5256-1f5e-4078-8ae7-911d5f643543" providerId="ADAL" clId="{7B20C810-D6D9-4BBA-992B-86F4F90770EB}" dt="2021-11-11T14:10:50.073" v="4846" actId="20577"/>
          <ac:spMkLst>
            <pc:docMk/>
            <pc:sldMk cId="1895425848" sldId="296"/>
            <ac:spMk id="2" creationId="{97A33147-D603-4B93-AC75-ABE45B87F93E}"/>
          </ac:spMkLst>
        </pc:spChg>
        <pc:spChg chg="del">
          <ac:chgData name="Kristof Werling" userId="cdca5256-1f5e-4078-8ae7-911d5f643543" providerId="ADAL" clId="{7B20C810-D6D9-4BBA-992B-86F4F90770EB}" dt="2021-11-11T14:11:00.926" v="4847" actId="478"/>
          <ac:spMkLst>
            <pc:docMk/>
            <pc:sldMk cId="1895425848" sldId="296"/>
            <ac:spMk id="3" creationId="{28DF3519-3793-4E11-B56F-3B46633DFF30}"/>
          </ac:spMkLst>
        </pc:spChg>
        <pc:graphicFrameChg chg="add mod modGraphic">
          <ac:chgData name="Kristof Werling" userId="cdca5256-1f5e-4078-8ae7-911d5f643543" providerId="ADAL" clId="{7B20C810-D6D9-4BBA-992B-86F4F90770EB}" dt="2021-11-11T14:17:47.334" v="5134" actId="20577"/>
          <ac:graphicFrameMkLst>
            <pc:docMk/>
            <pc:sldMk cId="1895425848" sldId="296"/>
            <ac:graphicFrameMk id="4" creationId="{D3DEC5BC-F071-4904-91A5-8466533514FE}"/>
          </ac:graphicFrameMkLst>
        </pc:graphicFrameChg>
      </pc:sldChg>
      <pc:sldChg chg="addSp delSp modSp new mod">
        <pc:chgData name="Kristof Werling" userId="cdca5256-1f5e-4078-8ae7-911d5f643543" providerId="ADAL" clId="{7B20C810-D6D9-4BBA-992B-86F4F90770EB}" dt="2021-11-11T14:22:57.937" v="5298" actId="1076"/>
        <pc:sldMkLst>
          <pc:docMk/>
          <pc:sldMk cId="1320779183" sldId="297"/>
        </pc:sldMkLst>
        <pc:spChg chg="mod">
          <ac:chgData name="Kristof Werling" userId="cdca5256-1f5e-4078-8ae7-911d5f643543" providerId="ADAL" clId="{7B20C810-D6D9-4BBA-992B-86F4F90770EB}" dt="2021-11-11T14:18:47.098" v="5146" actId="20577"/>
          <ac:spMkLst>
            <pc:docMk/>
            <pc:sldMk cId="1320779183" sldId="297"/>
            <ac:spMk id="2" creationId="{09FC0680-0D65-45CF-9067-2332B8F1DEE9}"/>
          </ac:spMkLst>
        </pc:spChg>
        <pc:spChg chg="del">
          <ac:chgData name="Kristof Werling" userId="cdca5256-1f5e-4078-8ae7-911d5f643543" providerId="ADAL" clId="{7B20C810-D6D9-4BBA-992B-86F4F90770EB}" dt="2021-11-11T14:20:26.374" v="5147" actId="478"/>
          <ac:spMkLst>
            <pc:docMk/>
            <pc:sldMk cId="1320779183" sldId="297"/>
            <ac:spMk id="3" creationId="{737D907E-0DCB-431C-828C-C288A763E724}"/>
          </ac:spMkLst>
        </pc:spChg>
        <pc:graphicFrameChg chg="add mod modGraphic">
          <ac:chgData name="Kristof Werling" userId="cdca5256-1f5e-4078-8ae7-911d5f643543" providerId="ADAL" clId="{7B20C810-D6D9-4BBA-992B-86F4F90770EB}" dt="2021-11-11T14:22:57.937" v="5298" actId="1076"/>
          <ac:graphicFrameMkLst>
            <pc:docMk/>
            <pc:sldMk cId="1320779183" sldId="297"/>
            <ac:graphicFrameMk id="4" creationId="{A2CCDE18-5425-4BC9-B6FD-DADA84B923A1}"/>
          </ac:graphicFrameMkLst>
        </pc:graphicFrameChg>
      </pc:sldChg>
      <pc:sldChg chg="addSp delSp modSp new mod setBg modClrScheme chgLayout">
        <pc:chgData name="Kristof Werling" userId="cdca5256-1f5e-4078-8ae7-911d5f643543" providerId="ADAL" clId="{7B20C810-D6D9-4BBA-992B-86F4F90770EB}" dt="2021-11-11T14:32:34.392" v="5776" actId="20577"/>
        <pc:sldMkLst>
          <pc:docMk/>
          <pc:sldMk cId="4097470759" sldId="298"/>
        </pc:sldMkLst>
        <pc:spChg chg="mod ord">
          <ac:chgData name="Kristof Werling" userId="cdca5256-1f5e-4078-8ae7-911d5f643543" providerId="ADAL" clId="{7B20C810-D6D9-4BBA-992B-86F4F90770EB}" dt="2021-11-11T14:32:04.722" v="5751" actId="26606"/>
          <ac:spMkLst>
            <pc:docMk/>
            <pc:sldMk cId="4097470759" sldId="298"/>
            <ac:spMk id="2" creationId="{8CF698A8-E425-4CA9-8B0E-7123FE69D9E4}"/>
          </ac:spMkLst>
        </pc:spChg>
        <pc:spChg chg="del">
          <ac:chgData name="Kristof Werling" userId="cdca5256-1f5e-4078-8ae7-911d5f643543" providerId="ADAL" clId="{7B20C810-D6D9-4BBA-992B-86F4F90770EB}" dt="2021-11-11T14:29:51.521" v="5557"/>
          <ac:spMkLst>
            <pc:docMk/>
            <pc:sldMk cId="4097470759" sldId="298"/>
            <ac:spMk id="3" creationId="{9FE71DBA-DB68-45BF-ACA8-60972ECD546C}"/>
          </ac:spMkLst>
        </pc:spChg>
        <pc:spChg chg="add mod ord">
          <ac:chgData name="Kristof Werling" userId="cdca5256-1f5e-4078-8ae7-911d5f643543" providerId="ADAL" clId="{7B20C810-D6D9-4BBA-992B-86F4F90770EB}" dt="2021-11-11T14:32:34.392" v="5776" actId="20577"/>
          <ac:spMkLst>
            <pc:docMk/>
            <pc:sldMk cId="4097470759" sldId="298"/>
            <ac:spMk id="6" creationId="{C2488B45-6C15-4A0B-925A-65CE259A1291}"/>
          </ac:spMkLst>
        </pc:spChg>
        <pc:grpChg chg="add">
          <ac:chgData name="Kristof Werling" userId="cdca5256-1f5e-4078-8ae7-911d5f643543" providerId="ADAL" clId="{7B20C810-D6D9-4BBA-992B-86F4F90770EB}" dt="2021-11-11T14:32:04.722" v="5751" actId="26606"/>
          <ac:grpSpMkLst>
            <pc:docMk/>
            <pc:sldMk cId="4097470759" sldId="298"/>
            <ac:grpSpMk id="13" creationId="{A24E966C-35F3-4DB1-8C23-4BC252E4E4A2}"/>
          </ac:grpSpMkLst>
        </pc:grpChg>
        <pc:grpChg chg="add">
          <ac:chgData name="Kristof Werling" userId="cdca5256-1f5e-4078-8ae7-911d5f643543" providerId="ADAL" clId="{7B20C810-D6D9-4BBA-992B-86F4F90770EB}" dt="2021-11-11T14:32:04.722" v="5751" actId="26606"/>
          <ac:grpSpMkLst>
            <pc:docMk/>
            <pc:sldMk cId="4097470759" sldId="298"/>
            <ac:grpSpMk id="54" creationId="{5FE07634-A83A-4681-9C1D-BC0775F9D296}"/>
          </ac:grpSpMkLst>
        </pc:grpChg>
        <pc:grpChg chg="add">
          <ac:chgData name="Kristof Werling" userId="cdca5256-1f5e-4078-8ae7-911d5f643543" providerId="ADAL" clId="{7B20C810-D6D9-4BBA-992B-86F4F90770EB}" dt="2021-11-11T14:32:04.722" v="5751" actId="26606"/>
          <ac:grpSpMkLst>
            <pc:docMk/>
            <pc:sldMk cId="4097470759" sldId="298"/>
            <ac:grpSpMk id="58" creationId="{A2E1FE48-FA7B-4262-B922-041542931DDF}"/>
          </ac:grpSpMkLst>
        </pc:grpChg>
        <pc:picChg chg="add mod ord modCrop">
          <ac:chgData name="Kristof Werling" userId="cdca5256-1f5e-4078-8ae7-911d5f643543" providerId="ADAL" clId="{7B20C810-D6D9-4BBA-992B-86F4F90770EB}" dt="2021-11-11T14:32:04.722" v="5751" actId="26606"/>
          <ac:picMkLst>
            <pc:docMk/>
            <pc:sldMk cId="4097470759" sldId="298"/>
            <ac:picMk id="5" creationId="{C353E02F-E1FC-4DA6-87EF-814E39183E45}"/>
          </ac:picMkLst>
        </pc:picChg>
        <pc:picChg chg="add">
          <ac:chgData name="Kristof Werling" userId="cdca5256-1f5e-4078-8ae7-911d5f643543" providerId="ADAL" clId="{7B20C810-D6D9-4BBA-992B-86F4F90770EB}" dt="2021-11-11T14:32:04.722" v="5751" actId="26606"/>
          <ac:picMkLst>
            <pc:docMk/>
            <pc:sldMk cId="4097470759" sldId="298"/>
            <ac:picMk id="11" creationId="{519FA62B-A2C9-49F5-8C45-9D5CDCD72B49}"/>
          </ac:picMkLst>
        </pc:picChg>
      </pc:sldChg>
      <pc:sldChg chg="delSp add mod modAnim">
        <pc:chgData name="Kristof Werling" userId="cdca5256-1f5e-4078-8ae7-911d5f643543" providerId="ADAL" clId="{7B20C810-D6D9-4BBA-992B-86F4F90770EB}" dt="2021-11-11T16:19:12.687" v="5792" actId="478"/>
        <pc:sldMkLst>
          <pc:docMk/>
          <pc:sldMk cId="3923430387" sldId="299"/>
        </pc:sldMkLst>
        <pc:spChg chg="del">
          <ac:chgData name="Kristof Werling" userId="cdca5256-1f5e-4078-8ae7-911d5f643543" providerId="ADAL" clId="{7B20C810-D6D9-4BBA-992B-86F4F90770EB}" dt="2021-11-11T16:18:59.790" v="5782" actId="478"/>
          <ac:spMkLst>
            <pc:docMk/>
            <pc:sldMk cId="3923430387" sldId="299"/>
            <ac:spMk id="6" creationId="{86945E37-0595-4C95-80A3-4EEF85B549A1}"/>
          </ac:spMkLst>
        </pc:spChg>
        <pc:spChg chg="del">
          <ac:chgData name="Kristof Werling" userId="cdca5256-1f5e-4078-8ae7-911d5f643543" providerId="ADAL" clId="{7B20C810-D6D9-4BBA-992B-86F4F90770EB}" dt="2021-11-11T16:19:09.051" v="5789" actId="478"/>
          <ac:spMkLst>
            <pc:docMk/>
            <pc:sldMk cId="3923430387" sldId="299"/>
            <ac:spMk id="7" creationId="{704B343C-0A6B-4D00-8ED4-D9F91079550C}"/>
          </ac:spMkLst>
        </pc:spChg>
        <pc:spChg chg="del">
          <ac:chgData name="Kristof Werling" userId="cdca5256-1f5e-4078-8ae7-911d5f643543" providerId="ADAL" clId="{7B20C810-D6D9-4BBA-992B-86F4F90770EB}" dt="2021-11-11T16:19:10.387" v="5790" actId="478"/>
          <ac:spMkLst>
            <pc:docMk/>
            <pc:sldMk cId="3923430387" sldId="299"/>
            <ac:spMk id="8" creationId="{A9324023-46D6-40B9-92F5-0EA9DB82C0ED}"/>
          </ac:spMkLst>
        </pc:spChg>
        <pc:spChg chg="del">
          <ac:chgData name="Kristof Werling" userId="cdca5256-1f5e-4078-8ae7-911d5f643543" providerId="ADAL" clId="{7B20C810-D6D9-4BBA-992B-86F4F90770EB}" dt="2021-11-11T16:19:04.427" v="5785" actId="478"/>
          <ac:spMkLst>
            <pc:docMk/>
            <pc:sldMk cId="3923430387" sldId="299"/>
            <ac:spMk id="9" creationId="{88E28D54-E75B-4D93-B931-A9D5C5B33CA2}"/>
          </ac:spMkLst>
        </pc:spChg>
        <pc:spChg chg="del">
          <ac:chgData name="Kristof Werling" userId="cdca5256-1f5e-4078-8ae7-911d5f643543" providerId="ADAL" clId="{7B20C810-D6D9-4BBA-992B-86F4F90770EB}" dt="2021-11-11T16:18:58.225" v="5781" actId="478"/>
          <ac:spMkLst>
            <pc:docMk/>
            <pc:sldMk cId="3923430387" sldId="299"/>
            <ac:spMk id="10" creationId="{00665446-7E5A-4F3C-9726-644FF8F7112E}"/>
          </ac:spMkLst>
        </pc:spChg>
        <pc:spChg chg="del">
          <ac:chgData name="Kristof Werling" userId="cdca5256-1f5e-4078-8ae7-911d5f643543" providerId="ADAL" clId="{7B20C810-D6D9-4BBA-992B-86F4F90770EB}" dt="2021-11-11T16:19:11.433" v="5791" actId="478"/>
          <ac:spMkLst>
            <pc:docMk/>
            <pc:sldMk cId="3923430387" sldId="299"/>
            <ac:spMk id="11" creationId="{0CC857F4-29FB-41D2-B523-65F7175D40A1}"/>
          </ac:spMkLst>
        </pc:spChg>
        <pc:spChg chg="del">
          <ac:chgData name="Kristof Werling" userId="cdca5256-1f5e-4078-8ae7-911d5f643543" providerId="ADAL" clId="{7B20C810-D6D9-4BBA-992B-86F4F90770EB}" dt="2021-11-11T16:19:05.155" v="5786" actId="478"/>
          <ac:spMkLst>
            <pc:docMk/>
            <pc:sldMk cId="3923430387" sldId="299"/>
            <ac:spMk id="12" creationId="{FEE85B7A-403F-4B69-8B93-D76FD7793FD4}"/>
          </ac:spMkLst>
        </pc:spChg>
        <pc:spChg chg="del">
          <ac:chgData name="Kristof Werling" userId="cdca5256-1f5e-4078-8ae7-911d5f643543" providerId="ADAL" clId="{7B20C810-D6D9-4BBA-992B-86F4F90770EB}" dt="2021-11-11T16:19:06.144" v="5787" actId="478"/>
          <ac:spMkLst>
            <pc:docMk/>
            <pc:sldMk cId="3923430387" sldId="299"/>
            <ac:spMk id="13" creationId="{C6144A0F-C280-4728-8944-0B00C221C673}"/>
          </ac:spMkLst>
        </pc:spChg>
        <pc:spChg chg="del">
          <ac:chgData name="Kristof Werling" userId="cdca5256-1f5e-4078-8ae7-911d5f643543" providerId="ADAL" clId="{7B20C810-D6D9-4BBA-992B-86F4F90770EB}" dt="2021-11-11T16:19:03.474" v="5784" actId="478"/>
          <ac:spMkLst>
            <pc:docMk/>
            <pc:sldMk cId="3923430387" sldId="299"/>
            <ac:spMk id="14" creationId="{8569502C-1332-4DDC-8284-6E0154444468}"/>
          </ac:spMkLst>
        </pc:spChg>
        <pc:spChg chg="del">
          <ac:chgData name="Kristof Werling" userId="cdca5256-1f5e-4078-8ae7-911d5f643543" providerId="ADAL" clId="{7B20C810-D6D9-4BBA-992B-86F4F90770EB}" dt="2021-11-11T16:19:07.364" v="5788" actId="478"/>
          <ac:spMkLst>
            <pc:docMk/>
            <pc:sldMk cId="3923430387" sldId="299"/>
            <ac:spMk id="15" creationId="{F13B9DC7-7116-412F-B506-F57F46D1A35A}"/>
          </ac:spMkLst>
        </pc:spChg>
        <pc:spChg chg="del">
          <ac:chgData name="Kristof Werling" userId="cdca5256-1f5e-4078-8ae7-911d5f643543" providerId="ADAL" clId="{7B20C810-D6D9-4BBA-992B-86F4F90770EB}" dt="2021-11-11T16:19:12.687" v="5792" actId="478"/>
          <ac:spMkLst>
            <pc:docMk/>
            <pc:sldMk cId="3923430387" sldId="299"/>
            <ac:spMk id="16" creationId="{30AEC839-97F8-44FD-8209-08ED97D5072A}"/>
          </ac:spMkLst>
        </pc:spChg>
        <pc:spChg chg="del">
          <ac:chgData name="Kristof Werling" userId="cdca5256-1f5e-4078-8ae7-911d5f643543" providerId="ADAL" clId="{7B20C810-D6D9-4BBA-992B-86F4F90770EB}" dt="2021-11-11T16:19:02.099" v="5783" actId="478"/>
          <ac:spMkLst>
            <pc:docMk/>
            <pc:sldMk cId="3923430387" sldId="299"/>
            <ac:spMk id="17" creationId="{80FD7008-D2AD-4F38-A0B6-231112FC3E3B}"/>
          </ac:spMkLst>
        </pc:spChg>
      </pc:sldChg>
    </pc:docChg>
  </pc:docChgLst>
  <pc:docChgLst>
    <pc:chgData name="Kristof Werling" userId="cdca5256-1f5e-4078-8ae7-911d5f643543" providerId="ADAL" clId="{CD00D2F0-1AA9-4277-A19A-7BA864DF476C}"/>
    <pc:docChg chg="delSld">
      <pc:chgData name="Kristof Werling" userId="cdca5256-1f5e-4078-8ae7-911d5f643543" providerId="ADAL" clId="{CD00D2F0-1AA9-4277-A19A-7BA864DF476C}" dt="2024-04-11T20:53:14.089" v="2" actId="47"/>
      <pc:docMkLst>
        <pc:docMk/>
      </pc:docMkLst>
      <pc:sldChg chg="del">
        <pc:chgData name="Kristof Werling" userId="cdca5256-1f5e-4078-8ae7-911d5f643543" providerId="ADAL" clId="{CD00D2F0-1AA9-4277-A19A-7BA864DF476C}" dt="2024-04-11T20:53:14.089" v="2" actId="47"/>
        <pc:sldMkLst>
          <pc:docMk/>
          <pc:sldMk cId="2418053123" sldId="299"/>
        </pc:sldMkLst>
      </pc:sldChg>
      <pc:sldChg chg="del">
        <pc:chgData name="Kristof Werling" userId="cdca5256-1f5e-4078-8ae7-911d5f643543" providerId="ADAL" clId="{CD00D2F0-1AA9-4277-A19A-7BA864DF476C}" dt="2024-04-11T20:53:12.307" v="1" actId="47"/>
        <pc:sldMkLst>
          <pc:docMk/>
          <pc:sldMk cId="3526847538" sldId="300"/>
        </pc:sldMkLst>
      </pc:sldChg>
      <pc:sldChg chg="del">
        <pc:chgData name="Kristof Werling" userId="cdca5256-1f5e-4078-8ae7-911d5f643543" providerId="ADAL" clId="{CD00D2F0-1AA9-4277-A19A-7BA864DF476C}" dt="2024-04-11T20:52:55.358" v="0" actId="47"/>
        <pc:sldMkLst>
          <pc:docMk/>
          <pc:sldMk cId="89972924" sldId="301"/>
        </pc:sldMkLst>
      </pc:sldChg>
    </pc:docChg>
  </pc:docChgLst>
  <pc:docChgLst>
    <pc:chgData name="Kristof Werling" userId="cdca5256-1f5e-4078-8ae7-911d5f643543" providerId="ADAL" clId="{F0D53F97-9EA4-4E15-8188-287E5BA5CC0B}"/>
    <pc:docChg chg="undo redo custSel addSld delSld modSld sldOrd">
      <pc:chgData name="Kristof Werling" userId="cdca5256-1f5e-4078-8ae7-911d5f643543" providerId="ADAL" clId="{F0D53F97-9EA4-4E15-8188-287E5BA5CC0B}" dt="2023-11-12T08:27:43.738" v="19844" actId="6549"/>
      <pc:docMkLst>
        <pc:docMk/>
      </pc:docMkLst>
      <pc:sldChg chg="addSp delSp modSp mod">
        <pc:chgData name="Kristof Werling" userId="cdca5256-1f5e-4078-8ae7-911d5f643543" providerId="ADAL" clId="{F0D53F97-9EA4-4E15-8188-287E5BA5CC0B}" dt="2023-09-05T11:28:33.662" v="5208" actId="27636"/>
        <pc:sldMkLst>
          <pc:docMk/>
          <pc:sldMk cId="1607754712" sldId="256"/>
        </pc:sldMkLst>
        <pc:spChg chg="mod">
          <ac:chgData name="Kristof Werling" userId="cdca5256-1f5e-4078-8ae7-911d5f643543" providerId="ADAL" clId="{F0D53F97-9EA4-4E15-8188-287E5BA5CC0B}" dt="2023-09-02T19:30:46.633" v="36" actId="20577"/>
          <ac:spMkLst>
            <pc:docMk/>
            <pc:sldMk cId="1607754712" sldId="256"/>
            <ac:spMk id="2" creationId="{E0288F0A-13E5-4FDA-911D-958E74404026}"/>
          </ac:spMkLst>
        </pc:spChg>
        <pc:spChg chg="mod">
          <ac:chgData name="Kristof Werling" userId="cdca5256-1f5e-4078-8ae7-911d5f643543" providerId="ADAL" clId="{F0D53F97-9EA4-4E15-8188-287E5BA5CC0B}" dt="2023-09-05T11:28:33.662" v="5208" actId="27636"/>
          <ac:spMkLst>
            <pc:docMk/>
            <pc:sldMk cId="1607754712" sldId="256"/>
            <ac:spMk id="3" creationId="{C5552BE6-2997-48C6-872E-9DD657727521}"/>
          </ac:spMkLst>
        </pc:spChg>
        <pc:grpChg chg="add mod">
          <ac:chgData name="Kristof Werling" userId="cdca5256-1f5e-4078-8ae7-911d5f643543" providerId="ADAL" clId="{F0D53F97-9EA4-4E15-8188-287E5BA5CC0B}" dt="2023-09-02T20:07:14.948" v="332" actId="164"/>
          <ac:grpSpMkLst>
            <pc:docMk/>
            <pc:sldMk cId="1607754712" sldId="256"/>
            <ac:grpSpMk id="11" creationId="{3F35D2CA-0F8F-5479-0210-CC1C3541AF76}"/>
          </ac:grpSpMkLst>
        </pc:grpChg>
        <pc:grpChg chg="add mod">
          <ac:chgData name="Kristof Werling" userId="cdca5256-1f5e-4078-8ae7-911d5f643543" providerId="ADAL" clId="{F0D53F97-9EA4-4E15-8188-287E5BA5CC0B}" dt="2023-09-02T20:08:12.831" v="350" actId="1076"/>
          <ac:grpSpMkLst>
            <pc:docMk/>
            <pc:sldMk cId="1607754712" sldId="256"/>
            <ac:grpSpMk id="13" creationId="{F1E8FE6E-3982-4C77-D1A8-2927FE282F68}"/>
          </ac:grpSpMkLst>
        </pc:grpChg>
        <pc:picChg chg="add del mod">
          <ac:chgData name="Kristof Werling" userId="cdca5256-1f5e-4078-8ae7-911d5f643543" providerId="ADAL" clId="{F0D53F97-9EA4-4E15-8188-287E5BA5CC0B}" dt="2023-09-02T19:59:48.463" v="297" actId="478"/>
          <ac:picMkLst>
            <pc:docMk/>
            <pc:sldMk cId="1607754712" sldId="256"/>
            <ac:picMk id="4" creationId="{CA133D19-84CC-B228-DE63-950804E8BE88}"/>
          </ac:picMkLst>
        </pc:picChg>
        <pc:picChg chg="del">
          <ac:chgData name="Kristof Werling" userId="cdca5256-1f5e-4078-8ae7-911d5f643543" providerId="ADAL" clId="{F0D53F97-9EA4-4E15-8188-287E5BA5CC0B}" dt="2023-09-02T19:32:59.599" v="103" actId="478"/>
          <ac:picMkLst>
            <pc:docMk/>
            <pc:sldMk cId="1607754712" sldId="256"/>
            <ac:picMk id="5" creationId="{84CF9486-4AEC-402A-896F-3AF353025BED}"/>
          </ac:picMkLst>
        </pc:picChg>
        <pc:picChg chg="add mod">
          <ac:chgData name="Kristof Werling" userId="cdca5256-1f5e-4078-8ae7-911d5f643543" providerId="ADAL" clId="{F0D53F97-9EA4-4E15-8188-287E5BA5CC0B}" dt="2023-09-02T20:09:15.474" v="351" actId="408"/>
          <ac:picMkLst>
            <pc:docMk/>
            <pc:sldMk cId="1607754712" sldId="256"/>
            <ac:picMk id="7" creationId="{7C29548E-9ECE-30AB-B9F2-B92E248B40A8}"/>
          </ac:picMkLst>
        </pc:picChg>
        <pc:picChg chg="add mod">
          <ac:chgData name="Kristof Werling" userId="cdca5256-1f5e-4078-8ae7-911d5f643543" providerId="ADAL" clId="{F0D53F97-9EA4-4E15-8188-287E5BA5CC0B}" dt="2023-09-02T20:07:14.948" v="332" actId="164"/>
          <ac:picMkLst>
            <pc:docMk/>
            <pc:sldMk cId="1607754712" sldId="256"/>
            <ac:picMk id="8" creationId="{9B3E6611-7545-F226-D89E-9BAFB267BA18}"/>
          </ac:picMkLst>
        </pc:picChg>
        <pc:picChg chg="add mod">
          <ac:chgData name="Kristof Werling" userId="cdca5256-1f5e-4078-8ae7-911d5f643543" providerId="ADAL" clId="{F0D53F97-9EA4-4E15-8188-287E5BA5CC0B}" dt="2023-09-02T20:08:02.393" v="349" actId="164"/>
          <ac:picMkLst>
            <pc:docMk/>
            <pc:sldMk cId="1607754712" sldId="256"/>
            <ac:picMk id="9" creationId="{9578AC83-4042-A96F-F6D2-517FF4164936}"/>
          </ac:picMkLst>
        </pc:picChg>
        <pc:picChg chg="add mod modCrop">
          <ac:chgData name="Kristof Werling" userId="cdca5256-1f5e-4078-8ae7-911d5f643543" providerId="ADAL" clId="{F0D53F97-9EA4-4E15-8188-287E5BA5CC0B}" dt="2023-09-02T20:07:14.948" v="332" actId="164"/>
          <ac:picMkLst>
            <pc:docMk/>
            <pc:sldMk cId="1607754712" sldId="256"/>
            <ac:picMk id="10" creationId="{FD170ED9-4361-E4DF-CF9B-E3D43E062F88}"/>
          </ac:picMkLst>
        </pc:picChg>
        <pc:picChg chg="add mod modCrop">
          <ac:chgData name="Kristof Werling" userId="cdca5256-1f5e-4078-8ae7-911d5f643543" providerId="ADAL" clId="{F0D53F97-9EA4-4E15-8188-287E5BA5CC0B}" dt="2023-09-02T20:08:02.393" v="349" actId="164"/>
          <ac:picMkLst>
            <pc:docMk/>
            <pc:sldMk cId="1607754712" sldId="256"/>
            <ac:picMk id="12" creationId="{C437FFEE-FDB3-3EB4-1AEE-8AEDB98EB763}"/>
          </ac:picMkLst>
        </pc:picChg>
      </pc:sldChg>
      <pc:sldChg chg="addSp delSp modSp mod setBg setClrOvrMap">
        <pc:chgData name="Kristof Werling" userId="cdca5256-1f5e-4078-8ae7-911d5f643543" providerId="ADAL" clId="{F0D53F97-9EA4-4E15-8188-287E5BA5CC0B}" dt="2023-09-03T21:53:50.510" v="5090" actId="26606"/>
        <pc:sldMkLst>
          <pc:docMk/>
          <pc:sldMk cId="670512955" sldId="257"/>
        </pc:sldMkLst>
        <pc:spChg chg="mod">
          <ac:chgData name="Kristof Werling" userId="cdca5256-1f5e-4078-8ae7-911d5f643543" providerId="ADAL" clId="{F0D53F97-9EA4-4E15-8188-287E5BA5CC0B}" dt="2023-09-03T21:53:50.510" v="5090" actId="26606"/>
          <ac:spMkLst>
            <pc:docMk/>
            <pc:sldMk cId="670512955" sldId="257"/>
            <ac:spMk id="2" creationId="{CAC68CFB-E0BD-48CB-A675-68ABE46A0A97}"/>
          </ac:spMkLst>
        </pc:spChg>
        <pc:spChg chg="mod">
          <ac:chgData name="Kristof Werling" userId="cdca5256-1f5e-4078-8ae7-911d5f643543" providerId="ADAL" clId="{F0D53F97-9EA4-4E15-8188-287E5BA5CC0B}" dt="2023-09-03T21:53:50.510" v="5090" actId="26606"/>
          <ac:spMkLst>
            <pc:docMk/>
            <pc:sldMk cId="670512955" sldId="257"/>
            <ac:spMk id="3" creationId="{33DC7CB4-EECF-4A77-9558-77E665C2F4EB}"/>
          </ac:spMkLst>
        </pc:spChg>
        <pc:spChg chg="mod">
          <ac:chgData name="Kristof Werling" userId="cdca5256-1f5e-4078-8ae7-911d5f643543" providerId="ADAL" clId="{F0D53F97-9EA4-4E15-8188-287E5BA5CC0B}" dt="2023-09-03T21:53:50.510" v="5090" actId="26606"/>
          <ac:spMkLst>
            <pc:docMk/>
            <pc:sldMk cId="670512955" sldId="257"/>
            <ac:spMk id="4" creationId="{990ECA59-2DDD-40A8-AB56-270CC0F35A8E}"/>
          </ac:spMkLst>
        </pc:spChg>
        <pc:spChg chg="add del">
          <ac:chgData name="Kristof Werling" userId="cdca5256-1f5e-4078-8ae7-911d5f643543" providerId="ADAL" clId="{F0D53F97-9EA4-4E15-8188-287E5BA5CC0B}" dt="2023-09-03T21:53:50.510" v="5090" actId="26606"/>
          <ac:spMkLst>
            <pc:docMk/>
            <pc:sldMk cId="670512955" sldId="257"/>
            <ac:spMk id="53" creationId="{54B9C16B-AC4A-44ED-9075-F76549B46E7C}"/>
          </ac:spMkLst>
        </pc:spChg>
        <pc:spChg chg="add del">
          <ac:chgData name="Kristof Werling" userId="cdca5256-1f5e-4078-8ae7-911d5f643543" providerId="ADAL" clId="{F0D53F97-9EA4-4E15-8188-287E5BA5CC0B}" dt="2023-09-03T21:53:50.510" v="5090" actId="26606"/>
          <ac:spMkLst>
            <pc:docMk/>
            <pc:sldMk cId="670512955" sldId="257"/>
            <ac:spMk id="86" creationId="{B53044DC-4918-43DA-B49D-91673C6C9485}"/>
          </ac:spMkLst>
        </pc:spChg>
        <pc:grpChg chg="add del">
          <ac:chgData name="Kristof Werling" userId="cdca5256-1f5e-4078-8ae7-911d5f643543" providerId="ADAL" clId="{F0D53F97-9EA4-4E15-8188-287E5BA5CC0B}" dt="2023-09-03T21:53:50.510" v="5090" actId="26606"/>
          <ac:grpSpMkLst>
            <pc:docMk/>
            <pc:sldMk cId="670512955" sldId="257"/>
            <ac:grpSpMk id="12" creationId="{96FA2727-C33B-44D1-885B-76DC0424E577}"/>
          </ac:grpSpMkLst>
        </pc:grpChg>
        <pc:grpChg chg="add del">
          <ac:chgData name="Kristof Werling" userId="cdca5256-1f5e-4078-8ae7-911d5f643543" providerId="ADAL" clId="{F0D53F97-9EA4-4E15-8188-287E5BA5CC0B}" dt="2023-09-03T21:53:50.510" v="5090" actId="26606"/>
          <ac:grpSpMkLst>
            <pc:docMk/>
            <pc:sldMk cId="670512955" sldId="257"/>
            <ac:grpSpMk id="55" creationId="{62A2FEB6-F419-4684-9ABC-9E32E012E8B7}"/>
          </ac:grpSpMkLst>
        </pc:grpChg>
        <pc:grpChg chg="add del">
          <ac:chgData name="Kristof Werling" userId="cdca5256-1f5e-4078-8ae7-911d5f643543" providerId="ADAL" clId="{F0D53F97-9EA4-4E15-8188-287E5BA5CC0B}" dt="2023-09-03T21:53:50.510" v="5090" actId="26606"/>
          <ac:grpSpMkLst>
            <pc:docMk/>
            <pc:sldMk cId="670512955" sldId="257"/>
            <ac:grpSpMk id="88" creationId="{1DCE6B36-1420-43AB-86CF-4E653A517B9C}"/>
          </ac:grpSpMkLst>
        </pc:grpChg>
        <pc:picChg chg="add del">
          <ac:chgData name="Kristof Werling" userId="cdca5256-1f5e-4078-8ae7-911d5f643543" providerId="ADAL" clId="{F0D53F97-9EA4-4E15-8188-287E5BA5CC0B}" dt="2023-09-03T21:53:50.510" v="5090" actId="26606"/>
          <ac:picMkLst>
            <pc:docMk/>
            <pc:sldMk cId="670512955" sldId="257"/>
            <ac:picMk id="10" creationId="{174E31E4-530B-4247-962C-F46F5F66DFFB}"/>
          </ac:picMkLst>
        </pc:picChg>
        <pc:picChg chg="add del">
          <ac:chgData name="Kristof Werling" userId="cdca5256-1f5e-4078-8ae7-911d5f643543" providerId="ADAL" clId="{F0D53F97-9EA4-4E15-8188-287E5BA5CC0B}" dt="2023-09-03T21:53:50.510" v="5090" actId="26606"/>
          <ac:picMkLst>
            <pc:docMk/>
            <pc:sldMk cId="670512955" sldId="257"/>
            <ac:picMk id="84" creationId="{3E94A106-9341-485C-9057-9D62B2BD083F}"/>
          </ac:picMkLst>
        </pc:picChg>
        <pc:picChg chg="add del">
          <ac:chgData name="Kristof Werling" userId="cdca5256-1f5e-4078-8ae7-911d5f643543" providerId="ADAL" clId="{F0D53F97-9EA4-4E15-8188-287E5BA5CC0B}" dt="2023-09-03T21:53:50.510" v="5090" actId="26606"/>
          <ac:picMkLst>
            <pc:docMk/>
            <pc:sldMk cId="670512955" sldId="257"/>
            <ac:picMk id="117" creationId="{9BE36DBF-0333-4D36-A5BF-81FDA2406FE9}"/>
          </ac:picMkLst>
        </pc:picChg>
      </pc:sldChg>
      <pc:sldChg chg="del">
        <pc:chgData name="Kristof Werling" userId="cdca5256-1f5e-4078-8ae7-911d5f643543" providerId="ADAL" clId="{F0D53F97-9EA4-4E15-8188-287E5BA5CC0B}" dt="2023-09-02T19:35:02.376" v="105" actId="47"/>
        <pc:sldMkLst>
          <pc:docMk/>
          <pc:sldMk cId="789417442" sldId="258"/>
        </pc:sldMkLst>
      </pc:sldChg>
      <pc:sldChg chg="del">
        <pc:chgData name="Kristof Werling" userId="cdca5256-1f5e-4078-8ae7-911d5f643543" providerId="ADAL" clId="{F0D53F97-9EA4-4E15-8188-287E5BA5CC0B}" dt="2023-09-02T19:35:02.376" v="105" actId="47"/>
        <pc:sldMkLst>
          <pc:docMk/>
          <pc:sldMk cId="559801446" sldId="259"/>
        </pc:sldMkLst>
      </pc:sldChg>
      <pc:sldChg chg="del">
        <pc:chgData name="Kristof Werling" userId="cdca5256-1f5e-4078-8ae7-911d5f643543" providerId="ADAL" clId="{F0D53F97-9EA4-4E15-8188-287E5BA5CC0B}" dt="2023-09-02T19:35:02.376" v="105" actId="47"/>
        <pc:sldMkLst>
          <pc:docMk/>
          <pc:sldMk cId="1572741883" sldId="260"/>
        </pc:sldMkLst>
      </pc:sldChg>
      <pc:sldChg chg="del">
        <pc:chgData name="Kristof Werling" userId="cdca5256-1f5e-4078-8ae7-911d5f643543" providerId="ADAL" clId="{F0D53F97-9EA4-4E15-8188-287E5BA5CC0B}" dt="2023-09-02T19:35:02.376" v="105" actId="47"/>
        <pc:sldMkLst>
          <pc:docMk/>
          <pc:sldMk cId="3164790543" sldId="261"/>
        </pc:sldMkLst>
      </pc:sldChg>
      <pc:sldChg chg="del">
        <pc:chgData name="Kristof Werling" userId="cdca5256-1f5e-4078-8ae7-911d5f643543" providerId="ADAL" clId="{F0D53F97-9EA4-4E15-8188-287E5BA5CC0B}" dt="2023-09-02T19:35:02.376" v="105" actId="47"/>
        <pc:sldMkLst>
          <pc:docMk/>
          <pc:sldMk cId="526758560" sldId="262"/>
        </pc:sldMkLst>
      </pc:sldChg>
      <pc:sldChg chg="del">
        <pc:chgData name="Kristof Werling" userId="cdca5256-1f5e-4078-8ae7-911d5f643543" providerId="ADAL" clId="{F0D53F97-9EA4-4E15-8188-287E5BA5CC0B}" dt="2023-09-02T19:34:56.914" v="104" actId="47"/>
        <pc:sldMkLst>
          <pc:docMk/>
          <pc:sldMk cId="2083350495" sldId="263"/>
        </pc:sldMkLst>
      </pc:sldChg>
      <pc:sldChg chg="del">
        <pc:chgData name="Kristof Werling" userId="cdca5256-1f5e-4078-8ae7-911d5f643543" providerId="ADAL" clId="{F0D53F97-9EA4-4E15-8188-287E5BA5CC0B}" dt="2023-09-02T19:34:56.914" v="104" actId="47"/>
        <pc:sldMkLst>
          <pc:docMk/>
          <pc:sldMk cId="941550949" sldId="264"/>
        </pc:sldMkLst>
      </pc:sldChg>
      <pc:sldChg chg="del">
        <pc:chgData name="Kristof Werling" userId="cdca5256-1f5e-4078-8ae7-911d5f643543" providerId="ADAL" clId="{F0D53F97-9EA4-4E15-8188-287E5BA5CC0B}" dt="2023-09-02T19:34:56.914" v="104" actId="47"/>
        <pc:sldMkLst>
          <pc:docMk/>
          <pc:sldMk cId="2745107871" sldId="265"/>
        </pc:sldMkLst>
      </pc:sldChg>
      <pc:sldChg chg="del">
        <pc:chgData name="Kristof Werling" userId="cdca5256-1f5e-4078-8ae7-911d5f643543" providerId="ADAL" clId="{F0D53F97-9EA4-4E15-8188-287E5BA5CC0B}" dt="2023-09-02T19:35:02.376" v="105" actId="47"/>
        <pc:sldMkLst>
          <pc:docMk/>
          <pc:sldMk cId="1692842077" sldId="266"/>
        </pc:sldMkLst>
      </pc:sldChg>
      <pc:sldChg chg="del">
        <pc:chgData name="Kristof Werling" userId="cdca5256-1f5e-4078-8ae7-911d5f643543" providerId="ADAL" clId="{F0D53F97-9EA4-4E15-8188-287E5BA5CC0B}" dt="2023-09-02T19:35:02.376" v="105" actId="47"/>
        <pc:sldMkLst>
          <pc:docMk/>
          <pc:sldMk cId="1798814667" sldId="267"/>
        </pc:sldMkLst>
      </pc:sldChg>
      <pc:sldChg chg="del">
        <pc:chgData name="Kristof Werling" userId="cdca5256-1f5e-4078-8ae7-911d5f643543" providerId="ADAL" clId="{F0D53F97-9EA4-4E15-8188-287E5BA5CC0B}" dt="2023-09-02T19:35:22.373" v="106" actId="47"/>
        <pc:sldMkLst>
          <pc:docMk/>
          <pc:sldMk cId="2410666337" sldId="268"/>
        </pc:sldMkLst>
      </pc:sldChg>
      <pc:sldChg chg="del">
        <pc:chgData name="Kristof Werling" userId="cdca5256-1f5e-4078-8ae7-911d5f643543" providerId="ADAL" clId="{F0D53F97-9EA4-4E15-8188-287E5BA5CC0B}" dt="2023-09-02T19:35:22.373" v="106" actId="47"/>
        <pc:sldMkLst>
          <pc:docMk/>
          <pc:sldMk cId="2874679363" sldId="269"/>
        </pc:sldMkLst>
      </pc:sldChg>
      <pc:sldChg chg="del">
        <pc:chgData name="Kristof Werling" userId="cdca5256-1f5e-4078-8ae7-911d5f643543" providerId="ADAL" clId="{F0D53F97-9EA4-4E15-8188-287E5BA5CC0B}" dt="2023-09-02T19:35:22.373" v="106" actId="47"/>
        <pc:sldMkLst>
          <pc:docMk/>
          <pc:sldMk cId="465933990" sldId="270"/>
        </pc:sldMkLst>
      </pc:sldChg>
      <pc:sldChg chg="del">
        <pc:chgData name="Kristof Werling" userId="cdca5256-1f5e-4078-8ae7-911d5f643543" providerId="ADAL" clId="{F0D53F97-9EA4-4E15-8188-287E5BA5CC0B}" dt="2023-09-02T19:35:22.373" v="106" actId="47"/>
        <pc:sldMkLst>
          <pc:docMk/>
          <pc:sldMk cId="2785192207" sldId="271"/>
        </pc:sldMkLst>
      </pc:sldChg>
      <pc:sldChg chg="del">
        <pc:chgData name="Kristof Werling" userId="cdca5256-1f5e-4078-8ae7-911d5f643543" providerId="ADAL" clId="{F0D53F97-9EA4-4E15-8188-287E5BA5CC0B}" dt="2023-09-02T19:35:22.373" v="106" actId="47"/>
        <pc:sldMkLst>
          <pc:docMk/>
          <pc:sldMk cId="1865992218" sldId="272"/>
        </pc:sldMkLst>
      </pc:sldChg>
      <pc:sldChg chg="del">
        <pc:chgData name="Kristof Werling" userId="cdca5256-1f5e-4078-8ae7-911d5f643543" providerId="ADAL" clId="{F0D53F97-9EA4-4E15-8188-287E5BA5CC0B}" dt="2023-09-02T19:35:22.373" v="106" actId="47"/>
        <pc:sldMkLst>
          <pc:docMk/>
          <pc:sldMk cId="1005711301" sldId="273"/>
        </pc:sldMkLst>
      </pc:sldChg>
      <pc:sldChg chg="del">
        <pc:chgData name="Kristof Werling" userId="cdca5256-1f5e-4078-8ae7-911d5f643543" providerId="ADAL" clId="{F0D53F97-9EA4-4E15-8188-287E5BA5CC0B}" dt="2023-09-02T19:35:40.478" v="127" actId="47"/>
        <pc:sldMkLst>
          <pc:docMk/>
          <pc:sldMk cId="1773171657" sldId="274"/>
        </pc:sldMkLst>
      </pc:sldChg>
      <pc:sldChg chg="del">
        <pc:chgData name="Kristof Werling" userId="cdca5256-1f5e-4078-8ae7-911d5f643543" providerId="ADAL" clId="{F0D53F97-9EA4-4E15-8188-287E5BA5CC0B}" dt="2023-09-02T19:35:40.914" v="128" actId="47"/>
        <pc:sldMkLst>
          <pc:docMk/>
          <pc:sldMk cId="2300910581" sldId="275"/>
        </pc:sldMkLst>
      </pc:sldChg>
      <pc:sldChg chg="del">
        <pc:chgData name="Kristof Werling" userId="cdca5256-1f5e-4078-8ae7-911d5f643543" providerId="ADAL" clId="{F0D53F97-9EA4-4E15-8188-287E5BA5CC0B}" dt="2023-09-02T19:35:41.483" v="129" actId="47"/>
        <pc:sldMkLst>
          <pc:docMk/>
          <pc:sldMk cId="1343489437" sldId="276"/>
        </pc:sldMkLst>
      </pc:sldChg>
      <pc:sldChg chg="del">
        <pc:chgData name="Kristof Werling" userId="cdca5256-1f5e-4078-8ae7-911d5f643543" providerId="ADAL" clId="{F0D53F97-9EA4-4E15-8188-287E5BA5CC0B}" dt="2023-09-02T19:35:39.829" v="126" actId="47"/>
        <pc:sldMkLst>
          <pc:docMk/>
          <pc:sldMk cId="737004098" sldId="277"/>
        </pc:sldMkLst>
      </pc:sldChg>
      <pc:sldChg chg="del">
        <pc:chgData name="Kristof Werling" userId="cdca5256-1f5e-4078-8ae7-911d5f643543" providerId="ADAL" clId="{F0D53F97-9EA4-4E15-8188-287E5BA5CC0B}" dt="2023-09-02T19:35:39.233" v="125" actId="47"/>
        <pc:sldMkLst>
          <pc:docMk/>
          <pc:sldMk cId="3846940359" sldId="278"/>
        </pc:sldMkLst>
      </pc:sldChg>
      <pc:sldChg chg="del">
        <pc:chgData name="Kristof Werling" userId="cdca5256-1f5e-4078-8ae7-911d5f643543" providerId="ADAL" clId="{F0D53F97-9EA4-4E15-8188-287E5BA5CC0B}" dt="2023-09-02T19:35:38.988" v="124" actId="47"/>
        <pc:sldMkLst>
          <pc:docMk/>
          <pc:sldMk cId="2754474523" sldId="279"/>
        </pc:sldMkLst>
      </pc:sldChg>
      <pc:sldChg chg="del">
        <pc:chgData name="Kristof Werling" userId="cdca5256-1f5e-4078-8ae7-911d5f643543" providerId="ADAL" clId="{F0D53F97-9EA4-4E15-8188-287E5BA5CC0B}" dt="2023-09-02T19:35:37.775" v="122" actId="47"/>
        <pc:sldMkLst>
          <pc:docMk/>
          <pc:sldMk cId="3771841725" sldId="280"/>
        </pc:sldMkLst>
      </pc:sldChg>
      <pc:sldChg chg="del">
        <pc:chgData name="Kristof Werling" userId="cdca5256-1f5e-4078-8ae7-911d5f643543" providerId="ADAL" clId="{F0D53F97-9EA4-4E15-8188-287E5BA5CC0B}" dt="2023-09-02T19:35:38.267" v="123" actId="47"/>
        <pc:sldMkLst>
          <pc:docMk/>
          <pc:sldMk cId="2114797361" sldId="282"/>
        </pc:sldMkLst>
      </pc:sldChg>
      <pc:sldChg chg="del">
        <pc:chgData name="Kristof Werling" userId="cdca5256-1f5e-4078-8ae7-911d5f643543" providerId="ADAL" clId="{F0D53F97-9EA4-4E15-8188-287E5BA5CC0B}" dt="2023-09-02T19:35:37.048" v="121" actId="47"/>
        <pc:sldMkLst>
          <pc:docMk/>
          <pc:sldMk cId="908323421" sldId="283"/>
        </pc:sldMkLst>
      </pc:sldChg>
      <pc:sldChg chg="del">
        <pc:chgData name="Kristof Werling" userId="cdca5256-1f5e-4078-8ae7-911d5f643543" providerId="ADAL" clId="{F0D53F97-9EA4-4E15-8188-287E5BA5CC0B}" dt="2023-09-02T19:35:36.769" v="120" actId="47"/>
        <pc:sldMkLst>
          <pc:docMk/>
          <pc:sldMk cId="1096200313" sldId="284"/>
        </pc:sldMkLst>
      </pc:sldChg>
      <pc:sldChg chg="del">
        <pc:chgData name="Kristof Werling" userId="cdca5256-1f5e-4078-8ae7-911d5f643543" providerId="ADAL" clId="{F0D53F97-9EA4-4E15-8188-287E5BA5CC0B}" dt="2023-09-02T19:35:35.744" v="119" actId="47"/>
        <pc:sldMkLst>
          <pc:docMk/>
          <pc:sldMk cId="2892901644" sldId="285"/>
        </pc:sldMkLst>
      </pc:sldChg>
      <pc:sldChg chg="del">
        <pc:chgData name="Kristof Werling" userId="cdca5256-1f5e-4078-8ae7-911d5f643543" providerId="ADAL" clId="{F0D53F97-9EA4-4E15-8188-287E5BA5CC0B}" dt="2023-09-02T19:35:35.493" v="118" actId="47"/>
        <pc:sldMkLst>
          <pc:docMk/>
          <pc:sldMk cId="373372839" sldId="286"/>
        </pc:sldMkLst>
      </pc:sldChg>
      <pc:sldChg chg="del">
        <pc:chgData name="Kristof Werling" userId="cdca5256-1f5e-4078-8ae7-911d5f643543" providerId="ADAL" clId="{F0D53F97-9EA4-4E15-8188-287E5BA5CC0B}" dt="2023-09-02T19:35:35.251" v="117" actId="47"/>
        <pc:sldMkLst>
          <pc:docMk/>
          <pc:sldMk cId="4094191423" sldId="287"/>
        </pc:sldMkLst>
      </pc:sldChg>
      <pc:sldChg chg="del">
        <pc:chgData name="Kristof Werling" userId="cdca5256-1f5e-4078-8ae7-911d5f643543" providerId="ADAL" clId="{F0D53F97-9EA4-4E15-8188-287E5BA5CC0B}" dt="2023-09-02T19:35:34.865" v="116" actId="47"/>
        <pc:sldMkLst>
          <pc:docMk/>
          <pc:sldMk cId="1933229948" sldId="288"/>
        </pc:sldMkLst>
      </pc:sldChg>
      <pc:sldChg chg="del">
        <pc:chgData name="Kristof Werling" userId="cdca5256-1f5e-4078-8ae7-911d5f643543" providerId="ADAL" clId="{F0D53F97-9EA4-4E15-8188-287E5BA5CC0B}" dt="2023-09-02T19:35:29.864" v="107" actId="47"/>
        <pc:sldMkLst>
          <pc:docMk/>
          <pc:sldMk cId="220626039" sldId="289"/>
        </pc:sldMkLst>
      </pc:sldChg>
      <pc:sldChg chg="del">
        <pc:chgData name="Kristof Werling" userId="cdca5256-1f5e-4078-8ae7-911d5f643543" providerId="ADAL" clId="{F0D53F97-9EA4-4E15-8188-287E5BA5CC0B}" dt="2023-09-02T19:35:31.692" v="110" actId="47"/>
        <pc:sldMkLst>
          <pc:docMk/>
          <pc:sldMk cId="4163924803" sldId="290"/>
        </pc:sldMkLst>
      </pc:sldChg>
      <pc:sldChg chg="del">
        <pc:chgData name="Kristof Werling" userId="cdca5256-1f5e-4078-8ae7-911d5f643543" providerId="ADAL" clId="{F0D53F97-9EA4-4E15-8188-287E5BA5CC0B}" dt="2023-09-02T19:35:31.901" v="111" actId="47"/>
        <pc:sldMkLst>
          <pc:docMk/>
          <pc:sldMk cId="2442802728" sldId="291"/>
        </pc:sldMkLst>
      </pc:sldChg>
      <pc:sldChg chg="del">
        <pc:chgData name="Kristof Werling" userId="cdca5256-1f5e-4078-8ae7-911d5f643543" providerId="ADAL" clId="{F0D53F97-9EA4-4E15-8188-287E5BA5CC0B}" dt="2023-09-02T19:35:30.862" v="108" actId="47"/>
        <pc:sldMkLst>
          <pc:docMk/>
          <pc:sldMk cId="761727407" sldId="292"/>
        </pc:sldMkLst>
      </pc:sldChg>
      <pc:sldChg chg="del">
        <pc:chgData name="Kristof Werling" userId="cdca5256-1f5e-4078-8ae7-911d5f643543" providerId="ADAL" clId="{F0D53F97-9EA4-4E15-8188-287E5BA5CC0B}" dt="2023-09-02T19:35:31.401" v="109" actId="47"/>
        <pc:sldMkLst>
          <pc:docMk/>
          <pc:sldMk cId="1732831330" sldId="293"/>
        </pc:sldMkLst>
      </pc:sldChg>
      <pc:sldChg chg="del">
        <pc:chgData name="Kristof Werling" userId="cdca5256-1f5e-4078-8ae7-911d5f643543" providerId="ADAL" clId="{F0D53F97-9EA4-4E15-8188-287E5BA5CC0B}" dt="2023-09-02T19:35:33.120" v="112" actId="47"/>
        <pc:sldMkLst>
          <pc:docMk/>
          <pc:sldMk cId="4089306769" sldId="294"/>
        </pc:sldMkLst>
      </pc:sldChg>
      <pc:sldChg chg="del">
        <pc:chgData name="Kristof Werling" userId="cdca5256-1f5e-4078-8ae7-911d5f643543" providerId="ADAL" clId="{F0D53F97-9EA4-4E15-8188-287E5BA5CC0B}" dt="2023-09-02T19:35:33.355" v="113" actId="47"/>
        <pc:sldMkLst>
          <pc:docMk/>
          <pc:sldMk cId="2391432843" sldId="295"/>
        </pc:sldMkLst>
      </pc:sldChg>
      <pc:sldChg chg="del">
        <pc:chgData name="Kristof Werling" userId="cdca5256-1f5e-4078-8ae7-911d5f643543" providerId="ADAL" clId="{F0D53F97-9EA4-4E15-8188-287E5BA5CC0B}" dt="2023-09-02T19:35:33.564" v="114" actId="47"/>
        <pc:sldMkLst>
          <pc:docMk/>
          <pc:sldMk cId="1895425848" sldId="296"/>
        </pc:sldMkLst>
      </pc:sldChg>
      <pc:sldChg chg="del">
        <pc:chgData name="Kristof Werling" userId="cdca5256-1f5e-4078-8ae7-911d5f643543" providerId="ADAL" clId="{F0D53F97-9EA4-4E15-8188-287E5BA5CC0B}" dt="2023-09-02T19:35:33.744" v="115" actId="47"/>
        <pc:sldMkLst>
          <pc:docMk/>
          <pc:sldMk cId="1320779183" sldId="297"/>
        </pc:sldMkLst>
      </pc:sldChg>
      <pc:sldChg chg="addSp modSp mod">
        <pc:chgData name="Kristof Werling" userId="cdca5256-1f5e-4078-8ae7-911d5f643543" providerId="ADAL" clId="{F0D53F97-9EA4-4E15-8188-287E5BA5CC0B}" dt="2023-09-12T14:51:02.444" v="19674" actId="20577"/>
        <pc:sldMkLst>
          <pc:docMk/>
          <pc:sldMk cId="4097470759" sldId="298"/>
        </pc:sldMkLst>
        <pc:spChg chg="add mod">
          <ac:chgData name="Kristof Werling" userId="cdca5256-1f5e-4078-8ae7-911d5f643543" providerId="ADAL" clId="{F0D53F97-9EA4-4E15-8188-287E5BA5CC0B}" dt="2023-09-12T14:50:18.428" v="19669" actId="1076"/>
          <ac:spMkLst>
            <pc:docMk/>
            <pc:sldMk cId="4097470759" sldId="298"/>
            <ac:spMk id="4" creationId="{01185D03-F713-6C11-5823-E3ACD0DE7AF8}"/>
          </ac:spMkLst>
        </pc:spChg>
        <pc:spChg chg="mod">
          <ac:chgData name="Kristof Werling" userId="cdca5256-1f5e-4078-8ae7-911d5f643543" providerId="ADAL" clId="{F0D53F97-9EA4-4E15-8188-287E5BA5CC0B}" dt="2023-09-12T14:51:02.444" v="19674" actId="20577"/>
          <ac:spMkLst>
            <pc:docMk/>
            <pc:sldMk cId="4097470759" sldId="298"/>
            <ac:spMk id="6" creationId="{C2488B45-6C15-4A0B-925A-65CE259A1291}"/>
          </ac:spMkLst>
        </pc:spChg>
        <pc:picChg chg="add mod">
          <ac:chgData name="Kristof Werling" userId="cdca5256-1f5e-4078-8ae7-911d5f643543" providerId="ADAL" clId="{F0D53F97-9EA4-4E15-8188-287E5BA5CC0B}" dt="2023-09-12T14:49:57.477" v="19667" actId="1076"/>
          <ac:picMkLst>
            <pc:docMk/>
            <pc:sldMk cId="4097470759" sldId="298"/>
            <ac:picMk id="3" creationId="{D6EA57A2-93A4-E751-C06B-0352ABD992C9}"/>
          </ac:picMkLst>
        </pc:picChg>
      </pc:sldChg>
      <pc:sldChg chg="modSp new mod">
        <pc:chgData name="Kristof Werling" userId="cdca5256-1f5e-4078-8ae7-911d5f643543" providerId="ADAL" clId="{F0D53F97-9EA4-4E15-8188-287E5BA5CC0B}" dt="2023-09-02T19:36:21.385" v="166" actId="20577"/>
        <pc:sldMkLst>
          <pc:docMk/>
          <pc:sldMk cId="2418053123" sldId="299"/>
        </pc:sldMkLst>
        <pc:spChg chg="mod">
          <ac:chgData name="Kristof Werling" userId="cdca5256-1f5e-4078-8ae7-911d5f643543" providerId="ADAL" clId="{F0D53F97-9EA4-4E15-8188-287E5BA5CC0B}" dt="2023-09-02T19:36:21.385" v="166" actId="20577"/>
          <ac:spMkLst>
            <pc:docMk/>
            <pc:sldMk cId="2418053123" sldId="299"/>
            <ac:spMk id="2" creationId="{1185397D-2F0D-3AC2-513D-C2C7D102F674}"/>
          </ac:spMkLst>
        </pc:spChg>
      </pc:sldChg>
      <pc:sldChg chg="del">
        <pc:chgData name="Kristof Werling" userId="cdca5256-1f5e-4078-8ae7-911d5f643543" providerId="ADAL" clId="{F0D53F97-9EA4-4E15-8188-287E5BA5CC0B}" dt="2023-09-02T19:35:22.373" v="106" actId="47"/>
        <pc:sldMkLst>
          <pc:docMk/>
          <pc:sldMk cId="3923430387" sldId="299"/>
        </pc:sldMkLst>
      </pc:sldChg>
      <pc:sldChg chg="addSp delSp modSp new mod modClrScheme chgLayout">
        <pc:chgData name="Kristof Werling" userId="cdca5256-1f5e-4078-8ae7-911d5f643543" providerId="ADAL" clId="{F0D53F97-9EA4-4E15-8188-287E5BA5CC0B}" dt="2023-09-02T20:05:21.830" v="322" actId="1076"/>
        <pc:sldMkLst>
          <pc:docMk/>
          <pc:sldMk cId="3526847538" sldId="300"/>
        </pc:sldMkLst>
        <pc:spChg chg="del mod ord">
          <ac:chgData name="Kristof Werling" userId="cdca5256-1f5e-4078-8ae7-911d5f643543" providerId="ADAL" clId="{F0D53F97-9EA4-4E15-8188-287E5BA5CC0B}" dt="2023-09-02T19:36:41.150" v="168" actId="700"/>
          <ac:spMkLst>
            <pc:docMk/>
            <pc:sldMk cId="3526847538" sldId="300"/>
            <ac:spMk id="2" creationId="{72B23660-DDDF-819D-C549-3D766B0731F8}"/>
          </ac:spMkLst>
        </pc:spChg>
        <pc:spChg chg="del">
          <ac:chgData name="Kristof Werling" userId="cdca5256-1f5e-4078-8ae7-911d5f643543" providerId="ADAL" clId="{F0D53F97-9EA4-4E15-8188-287E5BA5CC0B}" dt="2023-09-02T19:36:41.150" v="168" actId="700"/>
          <ac:spMkLst>
            <pc:docMk/>
            <pc:sldMk cId="3526847538" sldId="300"/>
            <ac:spMk id="3" creationId="{6F19E47D-1392-285A-EA96-D4F2CDCB3F0A}"/>
          </ac:spMkLst>
        </pc:spChg>
        <pc:spChg chg="add mod ord">
          <ac:chgData name="Kristof Werling" userId="cdca5256-1f5e-4078-8ae7-911d5f643543" providerId="ADAL" clId="{F0D53F97-9EA4-4E15-8188-287E5BA5CC0B}" dt="2023-09-02T19:37:14.042" v="205" actId="6549"/>
          <ac:spMkLst>
            <pc:docMk/>
            <pc:sldMk cId="3526847538" sldId="300"/>
            <ac:spMk id="4" creationId="{EB278B5A-6D6B-9D98-C2E2-9FFB4D9F6902}"/>
          </ac:spMkLst>
        </pc:spChg>
        <pc:graphicFrameChg chg="add mod modGraphic">
          <ac:chgData name="Kristof Werling" userId="cdca5256-1f5e-4078-8ae7-911d5f643543" providerId="ADAL" clId="{F0D53F97-9EA4-4E15-8188-287E5BA5CC0B}" dt="2023-09-02T20:04:10.232" v="319"/>
          <ac:graphicFrameMkLst>
            <pc:docMk/>
            <pc:sldMk cId="3526847538" sldId="300"/>
            <ac:graphicFrameMk id="5" creationId="{F8246C56-EF0C-7A5B-0222-F92B87E40BE2}"/>
          </ac:graphicFrameMkLst>
        </pc:graphicFrameChg>
        <pc:picChg chg="add mod">
          <ac:chgData name="Kristof Werling" userId="cdca5256-1f5e-4078-8ae7-911d5f643543" providerId="ADAL" clId="{F0D53F97-9EA4-4E15-8188-287E5BA5CC0B}" dt="2023-09-02T19:50:46.948" v="272" actId="1076"/>
          <ac:picMkLst>
            <pc:docMk/>
            <pc:sldMk cId="3526847538" sldId="300"/>
            <ac:picMk id="7" creationId="{A3317332-0B00-005C-4C72-0800C18551C3}"/>
          </ac:picMkLst>
        </pc:picChg>
        <pc:picChg chg="add mod">
          <ac:chgData name="Kristof Werling" userId="cdca5256-1f5e-4078-8ae7-911d5f643543" providerId="ADAL" clId="{F0D53F97-9EA4-4E15-8188-287E5BA5CC0B}" dt="2023-09-02T19:50:37.894" v="271" actId="1076"/>
          <ac:picMkLst>
            <pc:docMk/>
            <pc:sldMk cId="3526847538" sldId="300"/>
            <ac:picMk id="9" creationId="{A38B4197-8ADD-B7BC-D192-BA758562DC4A}"/>
          </ac:picMkLst>
        </pc:picChg>
        <pc:picChg chg="add mod">
          <ac:chgData name="Kristof Werling" userId="cdca5256-1f5e-4078-8ae7-911d5f643543" providerId="ADAL" clId="{F0D53F97-9EA4-4E15-8188-287E5BA5CC0B}" dt="2023-09-02T19:58:14.277" v="288" actId="1076"/>
          <ac:picMkLst>
            <pc:docMk/>
            <pc:sldMk cId="3526847538" sldId="300"/>
            <ac:picMk id="11" creationId="{E670D03A-2E7B-EDE1-0AB9-720919304CE2}"/>
          </ac:picMkLst>
        </pc:picChg>
        <pc:picChg chg="add del mod">
          <ac:chgData name="Kristof Werling" userId="cdca5256-1f5e-4078-8ae7-911d5f643543" providerId="ADAL" clId="{F0D53F97-9EA4-4E15-8188-287E5BA5CC0B}" dt="2023-09-02T19:59:32.547" v="293" actId="21"/>
          <ac:picMkLst>
            <pc:docMk/>
            <pc:sldMk cId="3526847538" sldId="300"/>
            <ac:picMk id="13" creationId="{2698787B-86F3-D2B8-28D0-014B923DC51D}"/>
          </ac:picMkLst>
        </pc:picChg>
        <pc:picChg chg="add mod">
          <ac:chgData name="Kristof Werling" userId="cdca5256-1f5e-4078-8ae7-911d5f643543" providerId="ADAL" clId="{F0D53F97-9EA4-4E15-8188-287E5BA5CC0B}" dt="2023-09-02T20:00:23.302" v="303" actId="1076"/>
          <ac:picMkLst>
            <pc:docMk/>
            <pc:sldMk cId="3526847538" sldId="300"/>
            <ac:picMk id="14" creationId="{D0260544-F35D-0B77-A429-54FDD9C17BCE}"/>
          </ac:picMkLst>
        </pc:picChg>
        <pc:picChg chg="add del mod">
          <ac:chgData name="Kristof Werling" userId="cdca5256-1f5e-4078-8ae7-911d5f643543" providerId="ADAL" clId="{F0D53F97-9EA4-4E15-8188-287E5BA5CC0B}" dt="2023-09-02T20:00:25.975" v="304" actId="478"/>
          <ac:picMkLst>
            <pc:docMk/>
            <pc:sldMk cId="3526847538" sldId="300"/>
            <ac:picMk id="15" creationId="{3BE02C12-2269-D3AB-1CB0-7AB2E09AD4F2}"/>
          </ac:picMkLst>
        </pc:picChg>
        <pc:picChg chg="add mod">
          <ac:chgData name="Kristof Werling" userId="cdca5256-1f5e-4078-8ae7-911d5f643543" providerId="ADAL" clId="{F0D53F97-9EA4-4E15-8188-287E5BA5CC0B}" dt="2023-09-02T20:00:41.271" v="306" actId="1076"/>
          <ac:picMkLst>
            <pc:docMk/>
            <pc:sldMk cId="3526847538" sldId="300"/>
            <ac:picMk id="16" creationId="{76FAD971-CEFB-9915-127F-473511EBC6C6}"/>
          </ac:picMkLst>
        </pc:picChg>
        <pc:picChg chg="add mod">
          <ac:chgData name="Kristof Werling" userId="cdca5256-1f5e-4078-8ae7-911d5f643543" providerId="ADAL" clId="{F0D53F97-9EA4-4E15-8188-287E5BA5CC0B}" dt="2023-09-02T20:04:00.022" v="317" actId="1076"/>
          <ac:picMkLst>
            <pc:docMk/>
            <pc:sldMk cId="3526847538" sldId="300"/>
            <ac:picMk id="18" creationId="{1570350F-6DB4-5B14-E22D-E212905B4E04}"/>
          </ac:picMkLst>
        </pc:picChg>
        <pc:picChg chg="add mod">
          <ac:chgData name="Kristof Werling" userId="cdca5256-1f5e-4078-8ae7-911d5f643543" providerId="ADAL" clId="{F0D53F97-9EA4-4E15-8188-287E5BA5CC0B}" dt="2023-09-02T20:05:21.830" v="322" actId="1076"/>
          <ac:picMkLst>
            <pc:docMk/>
            <pc:sldMk cId="3526847538" sldId="300"/>
            <ac:picMk id="20" creationId="{37A0AAF6-5EE2-D88E-895F-685865F7FEFF}"/>
          </ac:picMkLst>
        </pc:picChg>
      </pc:sldChg>
      <pc:sldChg chg="delSp modSp add mod">
        <pc:chgData name="Kristof Werling" userId="cdca5256-1f5e-4078-8ae7-911d5f643543" providerId="ADAL" clId="{F0D53F97-9EA4-4E15-8188-287E5BA5CC0B}" dt="2023-09-02T20:10:54.741" v="361" actId="20577"/>
        <pc:sldMkLst>
          <pc:docMk/>
          <pc:sldMk cId="89972924" sldId="301"/>
        </pc:sldMkLst>
        <pc:graphicFrameChg chg="modGraphic">
          <ac:chgData name="Kristof Werling" userId="cdca5256-1f5e-4078-8ae7-911d5f643543" providerId="ADAL" clId="{F0D53F97-9EA4-4E15-8188-287E5BA5CC0B}" dt="2023-09-02T20:10:54.741" v="361" actId="20577"/>
          <ac:graphicFrameMkLst>
            <pc:docMk/>
            <pc:sldMk cId="89972924" sldId="301"/>
            <ac:graphicFrameMk id="5" creationId="{F8246C56-EF0C-7A5B-0222-F92B87E40BE2}"/>
          </ac:graphicFrameMkLst>
        </pc:graphicFrameChg>
        <pc:picChg chg="del">
          <ac:chgData name="Kristof Werling" userId="cdca5256-1f5e-4078-8ae7-911d5f643543" providerId="ADAL" clId="{F0D53F97-9EA4-4E15-8188-287E5BA5CC0B}" dt="2023-09-02T20:10:45.978" v="359" actId="478"/>
          <ac:picMkLst>
            <pc:docMk/>
            <pc:sldMk cId="89972924" sldId="301"/>
            <ac:picMk id="7" creationId="{A3317332-0B00-005C-4C72-0800C18551C3}"/>
          </ac:picMkLst>
        </pc:picChg>
        <pc:picChg chg="del mod">
          <ac:chgData name="Kristof Werling" userId="cdca5256-1f5e-4078-8ae7-911d5f643543" providerId="ADAL" clId="{F0D53F97-9EA4-4E15-8188-287E5BA5CC0B}" dt="2023-09-02T20:10:45.978" v="359" actId="478"/>
          <ac:picMkLst>
            <pc:docMk/>
            <pc:sldMk cId="89972924" sldId="301"/>
            <ac:picMk id="9" creationId="{A38B4197-8ADD-B7BC-D192-BA758562DC4A}"/>
          </ac:picMkLst>
        </pc:picChg>
        <pc:picChg chg="del">
          <ac:chgData name="Kristof Werling" userId="cdca5256-1f5e-4078-8ae7-911d5f643543" providerId="ADAL" clId="{F0D53F97-9EA4-4E15-8188-287E5BA5CC0B}" dt="2023-09-02T20:10:45.978" v="359" actId="478"/>
          <ac:picMkLst>
            <pc:docMk/>
            <pc:sldMk cId="89972924" sldId="301"/>
            <ac:picMk id="11" creationId="{E670D03A-2E7B-EDE1-0AB9-720919304CE2}"/>
          </ac:picMkLst>
        </pc:picChg>
        <pc:picChg chg="del">
          <ac:chgData name="Kristof Werling" userId="cdca5256-1f5e-4078-8ae7-911d5f643543" providerId="ADAL" clId="{F0D53F97-9EA4-4E15-8188-287E5BA5CC0B}" dt="2023-09-02T20:10:45.978" v="359" actId="478"/>
          <ac:picMkLst>
            <pc:docMk/>
            <pc:sldMk cId="89972924" sldId="301"/>
            <ac:picMk id="14" creationId="{D0260544-F35D-0B77-A429-54FDD9C17BCE}"/>
          </ac:picMkLst>
        </pc:picChg>
        <pc:picChg chg="del">
          <ac:chgData name="Kristof Werling" userId="cdca5256-1f5e-4078-8ae7-911d5f643543" providerId="ADAL" clId="{F0D53F97-9EA4-4E15-8188-287E5BA5CC0B}" dt="2023-09-02T20:10:45.978" v="359" actId="478"/>
          <ac:picMkLst>
            <pc:docMk/>
            <pc:sldMk cId="89972924" sldId="301"/>
            <ac:picMk id="16" creationId="{76FAD971-CEFB-9915-127F-473511EBC6C6}"/>
          </ac:picMkLst>
        </pc:picChg>
        <pc:picChg chg="del">
          <ac:chgData name="Kristof Werling" userId="cdca5256-1f5e-4078-8ae7-911d5f643543" providerId="ADAL" clId="{F0D53F97-9EA4-4E15-8188-287E5BA5CC0B}" dt="2023-09-02T20:10:45.978" v="359" actId="478"/>
          <ac:picMkLst>
            <pc:docMk/>
            <pc:sldMk cId="89972924" sldId="301"/>
            <ac:picMk id="18" creationId="{1570350F-6DB4-5B14-E22D-E212905B4E04}"/>
          </ac:picMkLst>
        </pc:picChg>
        <pc:picChg chg="del">
          <ac:chgData name="Kristof Werling" userId="cdca5256-1f5e-4078-8ae7-911d5f643543" providerId="ADAL" clId="{F0D53F97-9EA4-4E15-8188-287E5BA5CC0B}" dt="2023-09-02T20:10:45.978" v="359" actId="478"/>
          <ac:picMkLst>
            <pc:docMk/>
            <pc:sldMk cId="89972924" sldId="301"/>
            <ac:picMk id="20" creationId="{37A0AAF6-5EE2-D88E-895F-685865F7FEFF}"/>
          </ac:picMkLst>
        </pc:picChg>
      </pc:sldChg>
      <pc:sldChg chg="addSp delSp modSp new mod modClrScheme chgLayout">
        <pc:chgData name="Kristof Werling" userId="cdca5256-1f5e-4078-8ae7-911d5f643543" providerId="ADAL" clId="{F0D53F97-9EA4-4E15-8188-287E5BA5CC0B}" dt="2023-09-10T19:23:20.074" v="19494" actId="33524"/>
        <pc:sldMkLst>
          <pc:docMk/>
          <pc:sldMk cId="1331121980" sldId="302"/>
        </pc:sldMkLst>
        <pc:spChg chg="del mod ord">
          <ac:chgData name="Kristof Werling" userId="cdca5256-1f5e-4078-8ae7-911d5f643543" providerId="ADAL" clId="{F0D53F97-9EA4-4E15-8188-287E5BA5CC0B}" dt="2023-09-02T20:13:28.841" v="373" actId="700"/>
          <ac:spMkLst>
            <pc:docMk/>
            <pc:sldMk cId="1331121980" sldId="302"/>
            <ac:spMk id="2" creationId="{793A55D1-E419-767A-A37D-53C8F8BF086C}"/>
          </ac:spMkLst>
        </pc:spChg>
        <pc:spChg chg="del">
          <ac:chgData name="Kristof Werling" userId="cdca5256-1f5e-4078-8ae7-911d5f643543" providerId="ADAL" clId="{F0D53F97-9EA4-4E15-8188-287E5BA5CC0B}" dt="2023-09-02T20:13:28.841" v="373" actId="700"/>
          <ac:spMkLst>
            <pc:docMk/>
            <pc:sldMk cId="1331121980" sldId="302"/>
            <ac:spMk id="3" creationId="{66B0EE84-8878-3BC8-F147-0B34117546C9}"/>
          </ac:spMkLst>
        </pc:spChg>
        <pc:spChg chg="del">
          <ac:chgData name="Kristof Werling" userId="cdca5256-1f5e-4078-8ae7-911d5f643543" providerId="ADAL" clId="{F0D53F97-9EA4-4E15-8188-287E5BA5CC0B}" dt="2023-09-02T20:13:28.841" v="373" actId="700"/>
          <ac:spMkLst>
            <pc:docMk/>
            <pc:sldMk cId="1331121980" sldId="302"/>
            <ac:spMk id="4" creationId="{37DEA7E1-5B54-7FBF-F4D0-7718E96D8724}"/>
          </ac:spMkLst>
        </pc:spChg>
        <pc:spChg chg="add mod ord">
          <ac:chgData name="Kristof Werling" userId="cdca5256-1f5e-4078-8ae7-911d5f643543" providerId="ADAL" clId="{F0D53F97-9EA4-4E15-8188-287E5BA5CC0B}" dt="2023-09-02T20:13:54.966" v="384" actId="700"/>
          <ac:spMkLst>
            <pc:docMk/>
            <pc:sldMk cId="1331121980" sldId="302"/>
            <ac:spMk id="5" creationId="{E9E94EFE-16D2-BFA2-635B-4F1C6963762E}"/>
          </ac:spMkLst>
        </pc:spChg>
        <pc:spChg chg="add mod ord">
          <ac:chgData name="Kristof Werling" userId="cdca5256-1f5e-4078-8ae7-911d5f643543" providerId="ADAL" clId="{F0D53F97-9EA4-4E15-8188-287E5BA5CC0B}" dt="2023-09-10T19:23:20.074" v="19494" actId="33524"/>
          <ac:spMkLst>
            <pc:docMk/>
            <pc:sldMk cId="1331121980" sldId="302"/>
            <ac:spMk id="6" creationId="{75341744-7207-29B0-5A87-05BF46CD0261}"/>
          </ac:spMkLst>
        </pc:spChg>
      </pc:sldChg>
      <pc:sldChg chg="addSp delSp modSp new mod setBg modClrScheme setClrOvrMap chgLayout">
        <pc:chgData name="Kristof Werling" userId="cdca5256-1f5e-4078-8ae7-911d5f643543" providerId="ADAL" clId="{F0D53F97-9EA4-4E15-8188-287E5BA5CC0B}" dt="2023-09-03T21:53:03.615" v="5088" actId="26606"/>
        <pc:sldMkLst>
          <pc:docMk/>
          <pc:sldMk cId="1889546002" sldId="303"/>
        </pc:sldMkLst>
        <pc:spChg chg="del mod ord">
          <ac:chgData name="Kristof Werling" userId="cdca5256-1f5e-4078-8ae7-911d5f643543" providerId="ADAL" clId="{F0D53F97-9EA4-4E15-8188-287E5BA5CC0B}" dt="2023-09-02T20:29:00.422" v="975" actId="700"/>
          <ac:spMkLst>
            <pc:docMk/>
            <pc:sldMk cId="1889546002" sldId="303"/>
            <ac:spMk id="2" creationId="{55117CAD-E229-A607-886A-B9A3ECF3A8AB}"/>
          </ac:spMkLst>
        </pc:spChg>
        <pc:spChg chg="del mod ord">
          <ac:chgData name="Kristof Werling" userId="cdca5256-1f5e-4078-8ae7-911d5f643543" providerId="ADAL" clId="{F0D53F97-9EA4-4E15-8188-287E5BA5CC0B}" dt="2023-09-02T20:29:00.422" v="975" actId="700"/>
          <ac:spMkLst>
            <pc:docMk/>
            <pc:sldMk cId="1889546002" sldId="303"/>
            <ac:spMk id="3" creationId="{3BA7DF36-9CC8-A0F8-B1D9-6FC39C2AAD49}"/>
          </ac:spMkLst>
        </pc:spChg>
        <pc:spChg chg="add mod ord">
          <ac:chgData name="Kristof Werling" userId="cdca5256-1f5e-4078-8ae7-911d5f643543" providerId="ADAL" clId="{F0D53F97-9EA4-4E15-8188-287E5BA5CC0B}" dt="2023-09-03T21:53:03.615" v="5088" actId="26606"/>
          <ac:spMkLst>
            <pc:docMk/>
            <pc:sldMk cId="1889546002" sldId="303"/>
            <ac:spMk id="4" creationId="{DD5CA90C-55C9-F6DA-EA4E-B6E60A826FF7}"/>
          </ac:spMkLst>
        </pc:spChg>
        <pc:spChg chg="add mod ord">
          <ac:chgData name="Kristof Werling" userId="cdca5256-1f5e-4078-8ae7-911d5f643543" providerId="ADAL" clId="{F0D53F97-9EA4-4E15-8188-287E5BA5CC0B}" dt="2023-09-03T21:53:03.615" v="5088" actId="26606"/>
          <ac:spMkLst>
            <pc:docMk/>
            <pc:sldMk cId="1889546002" sldId="303"/>
            <ac:spMk id="5" creationId="{28F6F562-ACCE-AA6C-86BD-7E144ACA7B0F}"/>
          </ac:spMkLst>
        </pc:spChg>
        <pc:spChg chg="add">
          <ac:chgData name="Kristof Werling" userId="cdca5256-1f5e-4078-8ae7-911d5f643543" providerId="ADAL" clId="{F0D53F97-9EA4-4E15-8188-287E5BA5CC0B}" dt="2023-09-03T21:53:03.615" v="5088" actId="26606"/>
          <ac:spMkLst>
            <pc:docMk/>
            <pc:sldMk cId="1889546002" sldId="303"/>
            <ac:spMk id="72" creationId="{4B24F6DB-F114-44A7-BB56-D401884E4E7F}"/>
          </ac:spMkLst>
        </pc:spChg>
        <pc:grpChg chg="add">
          <ac:chgData name="Kristof Werling" userId="cdca5256-1f5e-4078-8ae7-911d5f643543" providerId="ADAL" clId="{F0D53F97-9EA4-4E15-8188-287E5BA5CC0B}" dt="2023-09-03T21:53:03.615" v="5088" actId="26606"/>
          <ac:grpSpMkLst>
            <pc:docMk/>
            <pc:sldMk cId="1889546002" sldId="303"/>
            <ac:grpSpMk id="12" creationId="{FF5EAD09-B81D-415F-8BCF-73C81AE05F21}"/>
          </ac:grpSpMkLst>
        </pc:grpChg>
        <pc:grpChg chg="add">
          <ac:chgData name="Kristof Werling" userId="cdca5256-1f5e-4078-8ae7-911d5f643543" providerId="ADAL" clId="{F0D53F97-9EA4-4E15-8188-287E5BA5CC0B}" dt="2023-09-03T21:53:03.615" v="5088" actId="26606"/>
          <ac:grpSpMkLst>
            <pc:docMk/>
            <pc:sldMk cId="1889546002" sldId="303"/>
            <ac:grpSpMk id="68" creationId="{9BE10567-6165-46A7-867D-4690A16B46D6}"/>
          </ac:grpSpMkLst>
        </pc:grpChg>
        <pc:grpChg chg="add">
          <ac:chgData name="Kristof Werling" userId="cdca5256-1f5e-4078-8ae7-911d5f643543" providerId="ADAL" clId="{F0D53F97-9EA4-4E15-8188-287E5BA5CC0B}" dt="2023-09-03T21:53:03.615" v="5088" actId="26606"/>
          <ac:grpSpMkLst>
            <pc:docMk/>
            <pc:sldMk cId="1889546002" sldId="303"/>
            <ac:grpSpMk id="74" creationId="{4DB50ECD-225E-4F81-AF7B-706DD05F3BA8}"/>
          </ac:grpSpMkLst>
        </pc:grpChg>
        <pc:picChg chg="add">
          <ac:chgData name="Kristof Werling" userId="cdca5256-1f5e-4078-8ae7-911d5f643543" providerId="ADAL" clId="{F0D53F97-9EA4-4E15-8188-287E5BA5CC0B}" dt="2023-09-03T21:53:03.615" v="5088" actId="26606"/>
          <ac:picMkLst>
            <pc:docMk/>
            <pc:sldMk cId="1889546002" sldId="303"/>
            <ac:picMk id="10" creationId="{9ACD3AF8-B16E-4174-8C1A-41F683C4AF8A}"/>
          </ac:picMkLst>
        </pc:picChg>
      </pc:sldChg>
      <pc:sldChg chg="addSp delSp modSp new mod modClrScheme chgLayout">
        <pc:chgData name="Kristof Werling" userId="cdca5256-1f5e-4078-8ae7-911d5f643543" providerId="ADAL" clId="{F0D53F97-9EA4-4E15-8188-287E5BA5CC0B}" dt="2023-09-02T22:24:11.598" v="1342" actId="20577"/>
        <pc:sldMkLst>
          <pc:docMk/>
          <pc:sldMk cId="2880990816" sldId="304"/>
        </pc:sldMkLst>
        <pc:spChg chg="del mod ord">
          <ac:chgData name="Kristof Werling" userId="cdca5256-1f5e-4078-8ae7-911d5f643543" providerId="ADAL" clId="{F0D53F97-9EA4-4E15-8188-287E5BA5CC0B}" dt="2023-09-02T20:31:34.294" v="1140" actId="700"/>
          <ac:spMkLst>
            <pc:docMk/>
            <pc:sldMk cId="2880990816" sldId="304"/>
            <ac:spMk id="2" creationId="{46CC718E-F5B1-8506-5E21-0283F550E39D}"/>
          </ac:spMkLst>
        </pc:spChg>
        <pc:spChg chg="del mod ord">
          <ac:chgData name="Kristof Werling" userId="cdca5256-1f5e-4078-8ae7-911d5f643543" providerId="ADAL" clId="{F0D53F97-9EA4-4E15-8188-287E5BA5CC0B}" dt="2023-09-02T20:31:34.294" v="1140" actId="700"/>
          <ac:spMkLst>
            <pc:docMk/>
            <pc:sldMk cId="2880990816" sldId="304"/>
            <ac:spMk id="3" creationId="{2CA63E6F-A5CA-31C6-7987-B74F2BBA7B2A}"/>
          </ac:spMkLst>
        </pc:spChg>
        <pc:spChg chg="add mod ord">
          <ac:chgData name="Kristof Werling" userId="cdca5256-1f5e-4078-8ae7-911d5f643543" providerId="ADAL" clId="{F0D53F97-9EA4-4E15-8188-287E5BA5CC0B}" dt="2023-09-02T20:32:39.283" v="1194" actId="20577"/>
          <ac:spMkLst>
            <pc:docMk/>
            <pc:sldMk cId="2880990816" sldId="304"/>
            <ac:spMk id="4" creationId="{BFD712F4-9752-620A-73B0-F0BA089F0D0F}"/>
          </ac:spMkLst>
        </pc:spChg>
        <pc:spChg chg="add del mod ord">
          <ac:chgData name="Kristof Werling" userId="cdca5256-1f5e-4078-8ae7-911d5f643543" providerId="ADAL" clId="{F0D53F97-9EA4-4E15-8188-287E5BA5CC0B}" dt="2023-09-02T20:32:15.598" v="1164" actId="700"/>
          <ac:spMkLst>
            <pc:docMk/>
            <pc:sldMk cId="2880990816" sldId="304"/>
            <ac:spMk id="5" creationId="{A3ED2A08-1F49-FF95-74DD-DA64038B96E7}"/>
          </ac:spMkLst>
        </pc:spChg>
        <pc:spChg chg="add mod ord">
          <ac:chgData name="Kristof Werling" userId="cdca5256-1f5e-4078-8ae7-911d5f643543" providerId="ADAL" clId="{F0D53F97-9EA4-4E15-8188-287E5BA5CC0B}" dt="2023-09-02T22:24:07.512" v="1341" actId="20577"/>
          <ac:spMkLst>
            <pc:docMk/>
            <pc:sldMk cId="2880990816" sldId="304"/>
            <ac:spMk id="6" creationId="{A590763F-CFF8-1305-7BD0-582DEFF7810C}"/>
          </ac:spMkLst>
        </pc:spChg>
        <pc:spChg chg="add del mod ord">
          <ac:chgData name="Kristof Werling" userId="cdca5256-1f5e-4078-8ae7-911d5f643543" providerId="ADAL" clId="{F0D53F97-9EA4-4E15-8188-287E5BA5CC0B}" dt="2023-09-02T22:22:10.077" v="1265" actId="20577"/>
          <ac:spMkLst>
            <pc:docMk/>
            <pc:sldMk cId="2880990816" sldId="304"/>
            <ac:spMk id="7" creationId="{C8260137-ABD7-E008-4D4A-DBF61E5C9B54}"/>
          </ac:spMkLst>
        </pc:spChg>
        <pc:spChg chg="add mod ord">
          <ac:chgData name="Kristof Werling" userId="cdca5256-1f5e-4078-8ae7-911d5f643543" providerId="ADAL" clId="{F0D53F97-9EA4-4E15-8188-287E5BA5CC0B}" dt="2023-09-02T22:24:11.598" v="1342" actId="20577"/>
          <ac:spMkLst>
            <pc:docMk/>
            <pc:sldMk cId="2880990816" sldId="304"/>
            <ac:spMk id="8" creationId="{97ED0335-3904-ED07-BE4D-8D203A55977F}"/>
          </ac:spMkLst>
        </pc:spChg>
        <pc:spChg chg="add mod ord">
          <ac:chgData name="Kristof Werling" userId="cdca5256-1f5e-4078-8ae7-911d5f643543" providerId="ADAL" clId="{F0D53F97-9EA4-4E15-8188-287E5BA5CC0B}" dt="2023-09-02T22:22:47.261" v="1295" actId="20577"/>
          <ac:spMkLst>
            <pc:docMk/>
            <pc:sldMk cId="2880990816" sldId="304"/>
            <ac:spMk id="9" creationId="{0F8CEE6C-4731-070D-AA97-B46E6AB7C180}"/>
          </ac:spMkLst>
        </pc:spChg>
        <pc:spChg chg="add del mod">
          <ac:chgData name="Kristof Werling" userId="cdca5256-1f5e-4078-8ae7-911d5f643543" providerId="ADAL" clId="{F0D53F97-9EA4-4E15-8188-287E5BA5CC0B}" dt="2023-09-02T20:33:02.905" v="1196"/>
          <ac:spMkLst>
            <pc:docMk/>
            <pc:sldMk cId="2880990816" sldId="304"/>
            <ac:spMk id="10" creationId="{F282026B-40A9-B027-B3A3-16EA66442300}"/>
          </ac:spMkLst>
        </pc:spChg>
      </pc:sldChg>
      <pc:sldChg chg="modSp new mod">
        <pc:chgData name="Kristof Werling" userId="cdca5256-1f5e-4078-8ae7-911d5f643543" providerId="ADAL" clId="{F0D53F97-9EA4-4E15-8188-287E5BA5CC0B}" dt="2023-09-02T22:44:27.434" v="1565" actId="20577"/>
        <pc:sldMkLst>
          <pc:docMk/>
          <pc:sldMk cId="2144754850" sldId="305"/>
        </pc:sldMkLst>
        <pc:spChg chg="mod">
          <ac:chgData name="Kristof Werling" userId="cdca5256-1f5e-4078-8ae7-911d5f643543" providerId="ADAL" clId="{F0D53F97-9EA4-4E15-8188-287E5BA5CC0B}" dt="2023-09-02T22:23:53.821" v="1330" actId="20577"/>
          <ac:spMkLst>
            <pc:docMk/>
            <pc:sldMk cId="2144754850" sldId="305"/>
            <ac:spMk id="2" creationId="{BCBDBC55-B5E4-E858-5BD9-C989411AC1E3}"/>
          </ac:spMkLst>
        </pc:spChg>
        <pc:spChg chg="mod">
          <ac:chgData name="Kristof Werling" userId="cdca5256-1f5e-4078-8ae7-911d5f643543" providerId="ADAL" clId="{F0D53F97-9EA4-4E15-8188-287E5BA5CC0B}" dt="2023-09-02T22:24:17.764" v="1343" actId="20577"/>
          <ac:spMkLst>
            <pc:docMk/>
            <pc:sldMk cId="2144754850" sldId="305"/>
            <ac:spMk id="3" creationId="{9661BC9B-D084-C9F6-F9BF-05916CB87D0D}"/>
          </ac:spMkLst>
        </pc:spChg>
        <pc:spChg chg="mod">
          <ac:chgData name="Kristof Werling" userId="cdca5256-1f5e-4078-8ae7-911d5f643543" providerId="ADAL" clId="{F0D53F97-9EA4-4E15-8188-287E5BA5CC0B}" dt="2023-09-02T22:25:43.639" v="1427" actId="20577"/>
          <ac:spMkLst>
            <pc:docMk/>
            <pc:sldMk cId="2144754850" sldId="305"/>
            <ac:spMk id="4" creationId="{D9F1CBC1-3CFF-1B5C-D315-F4CDD8AFEFED}"/>
          </ac:spMkLst>
        </pc:spChg>
        <pc:spChg chg="mod">
          <ac:chgData name="Kristof Werling" userId="cdca5256-1f5e-4078-8ae7-911d5f643543" providerId="ADAL" clId="{F0D53F97-9EA4-4E15-8188-287E5BA5CC0B}" dt="2023-09-02T22:24:25.143" v="1353" actId="20577"/>
          <ac:spMkLst>
            <pc:docMk/>
            <pc:sldMk cId="2144754850" sldId="305"/>
            <ac:spMk id="5" creationId="{F431B018-051B-C576-AF52-CDA412053C0E}"/>
          </ac:spMkLst>
        </pc:spChg>
        <pc:spChg chg="mod">
          <ac:chgData name="Kristof Werling" userId="cdca5256-1f5e-4078-8ae7-911d5f643543" providerId="ADAL" clId="{F0D53F97-9EA4-4E15-8188-287E5BA5CC0B}" dt="2023-09-02T22:44:27.434" v="1565" actId="20577"/>
          <ac:spMkLst>
            <pc:docMk/>
            <pc:sldMk cId="2144754850" sldId="305"/>
            <ac:spMk id="6" creationId="{64E7B53E-AAA5-A82E-8538-F8B627EF5D05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02T22:43:20.435" v="1463" actId="1076"/>
        <pc:sldMkLst>
          <pc:docMk/>
          <pc:sldMk cId="383324721" sldId="306"/>
        </pc:sldMkLst>
        <pc:spChg chg="del mod">
          <ac:chgData name="Kristof Werling" userId="cdca5256-1f5e-4078-8ae7-911d5f643543" providerId="ADAL" clId="{F0D53F97-9EA4-4E15-8188-287E5BA5CC0B}" dt="2023-09-02T22:43:08.589" v="1462" actId="22"/>
          <ac:spMkLst>
            <pc:docMk/>
            <pc:sldMk cId="383324721" sldId="306"/>
            <ac:spMk id="4" creationId="{D9F1CBC1-3CFF-1B5C-D315-F4CDD8AFEFED}"/>
          </ac:spMkLst>
        </pc:spChg>
        <pc:spChg chg="del mod">
          <ac:chgData name="Kristof Werling" userId="cdca5256-1f5e-4078-8ae7-911d5f643543" providerId="ADAL" clId="{F0D53F97-9EA4-4E15-8188-287E5BA5CC0B}" dt="2023-09-02T22:39:51.125" v="1458" actId="22"/>
          <ac:spMkLst>
            <pc:docMk/>
            <pc:sldMk cId="383324721" sldId="306"/>
            <ac:spMk id="6" creationId="{64E7B53E-AAA5-A82E-8538-F8B627EF5D05}"/>
          </ac:spMkLst>
        </pc:spChg>
        <pc:picChg chg="add mod ord">
          <ac:chgData name="Kristof Werling" userId="cdca5256-1f5e-4078-8ae7-911d5f643543" providerId="ADAL" clId="{F0D53F97-9EA4-4E15-8188-287E5BA5CC0B}" dt="2023-09-02T22:39:51.125" v="1458" actId="22"/>
          <ac:picMkLst>
            <pc:docMk/>
            <pc:sldMk cId="383324721" sldId="306"/>
            <ac:picMk id="8" creationId="{30A4F670-4E75-9B68-3323-F8EAB7D9C274}"/>
          </ac:picMkLst>
        </pc:picChg>
        <pc:picChg chg="add mod ord">
          <ac:chgData name="Kristof Werling" userId="cdca5256-1f5e-4078-8ae7-911d5f643543" providerId="ADAL" clId="{F0D53F97-9EA4-4E15-8188-287E5BA5CC0B}" dt="2023-09-02T22:43:20.435" v="1463" actId="1076"/>
          <ac:picMkLst>
            <pc:docMk/>
            <pc:sldMk cId="383324721" sldId="306"/>
            <ac:picMk id="10" creationId="{53615836-1995-9464-9650-1D9A3C96AE42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2T23:39:24.144" v="2791" actId="20577"/>
        <pc:sldMkLst>
          <pc:docMk/>
          <pc:sldMk cId="1951593993" sldId="307"/>
        </pc:sldMkLst>
        <pc:spChg chg="mod">
          <ac:chgData name="Kristof Werling" userId="cdca5256-1f5e-4078-8ae7-911d5f643543" providerId="ADAL" clId="{F0D53F97-9EA4-4E15-8188-287E5BA5CC0B}" dt="2023-09-02T22:46:29.925" v="1665" actId="20577"/>
          <ac:spMkLst>
            <pc:docMk/>
            <pc:sldMk cId="1951593993" sldId="307"/>
            <ac:spMk id="2" creationId="{BCBDBC55-B5E4-E858-5BD9-C989411AC1E3}"/>
          </ac:spMkLst>
        </pc:spChg>
        <pc:spChg chg="add mod">
          <ac:chgData name="Kristof Werling" userId="cdca5256-1f5e-4078-8ae7-911d5f643543" providerId="ADAL" clId="{F0D53F97-9EA4-4E15-8188-287E5BA5CC0B}" dt="2023-09-02T23:39:24.144" v="2791" actId="20577"/>
          <ac:spMkLst>
            <pc:docMk/>
            <pc:sldMk cId="1951593993" sldId="307"/>
            <ac:spMk id="6" creationId="{AB56BE12-B9CA-1265-B755-F2C5767B23AE}"/>
          </ac:spMkLst>
        </pc:spChg>
        <pc:spChg chg="add mod">
          <ac:chgData name="Kristof Werling" userId="cdca5256-1f5e-4078-8ae7-911d5f643543" providerId="ADAL" clId="{F0D53F97-9EA4-4E15-8188-287E5BA5CC0B}" dt="2023-09-02T23:39:23.280" v="2787" actId="27636"/>
          <ac:spMkLst>
            <pc:docMk/>
            <pc:sldMk cId="1951593993" sldId="307"/>
            <ac:spMk id="9" creationId="{77E53BAE-BF54-8D22-C6E0-C507E6CBCF4E}"/>
          </ac:spMkLst>
        </pc:spChg>
        <pc:picChg chg="del">
          <ac:chgData name="Kristof Werling" userId="cdca5256-1f5e-4078-8ae7-911d5f643543" providerId="ADAL" clId="{F0D53F97-9EA4-4E15-8188-287E5BA5CC0B}" dt="2023-09-02T22:44:56.164" v="1568" actId="478"/>
          <ac:picMkLst>
            <pc:docMk/>
            <pc:sldMk cId="1951593993" sldId="307"/>
            <ac:picMk id="8" creationId="{30A4F670-4E75-9B68-3323-F8EAB7D9C274}"/>
          </ac:picMkLst>
        </pc:picChg>
        <pc:picChg chg="del">
          <ac:chgData name="Kristof Werling" userId="cdca5256-1f5e-4078-8ae7-911d5f643543" providerId="ADAL" clId="{F0D53F97-9EA4-4E15-8188-287E5BA5CC0B}" dt="2023-09-02T22:44:55.067" v="1567" actId="478"/>
          <ac:picMkLst>
            <pc:docMk/>
            <pc:sldMk cId="1951593993" sldId="307"/>
            <ac:picMk id="10" creationId="{53615836-1995-9464-9650-1D9A3C96AE42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2T22:53:01.253" v="1725"/>
        <pc:sldMkLst>
          <pc:docMk/>
          <pc:sldMk cId="1592105403" sldId="308"/>
        </pc:sldMkLst>
        <pc:spChg chg="mod">
          <ac:chgData name="Kristof Werling" userId="cdca5256-1f5e-4078-8ae7-911d5f643543" providerId="ADAL" clId="{F0D53F97-9EA4-4E15-8188-287E5BA5CC0B}" dt="2023-09-02T22:53:01.253" v="1725"/>
          <ac:spMkLst>
            <pc:docMk/>
            <pc:sldMk cId="1592105403" sldId="308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2T22:51:51.567" v="1719" actId="22"/>
          <ac:spMkLst>
            <pc:docMk/>
            <pc:sldMk cId="1592105403" sldId="308"/>
            <ac:spMk id="6" creationId="{AB56BE12-B9CA-1265-B755-F2C5767B23AE}"/>
          </ac:spMkLst>
        </pc:spChg>
        <pc:spChg chg="del">
          <ac:chgData name="Kristof Werling" userId="cdca5256-1f5e-4078-8ae7-911d5f643543" providerId="ADAL" clId="{F0D53F97-9EA4-4E15-8188-287E5BA5CC0B}" dt="2023-09-02T22:52:29.543" v="1722" actId="22"/>
          <ac:spMkLst>
            <pc:docMk/>
            <pc:sldMk cId="1592105403" sldId="308"/>
            <ac:spMk id="9" creationId="{77E53BAE-BF54-8D22-C6E0-C507E6CBCF4E}"/>
          </ac:spMkLst>
        </pc:spChg>
        <pc:picChg chg="add mod ord">
          <ac:chgData name="Kristof Werling" userId="cdca5256-1f5e-4078-8ae7-911d5f643543" providerId="ADAL" clId="{F0D53F97-9EA4-4E15-8188-287E5BA5CC0B}" dt="2023-09-02T22:52:45.192" v="1724" actId="1076"/>
          <ac:picMkLst>
            <pc:docMk/>
            <pc:sldMk cId="1592105403" sldId="308"/>
            <ac:picMk id="7" creationId="{E01AFE08-ECEA-D429-87D1-DF37CFF35812}"/>
          </ac:picMkLst>
        </pc:picChg>
        <pc:picChg chg="add del">
          <ac:chgData name="Kristof Werling" userId="cdca5256-1f5e-4078-8ae7-911d5f643543" providerId="ADAL" clId="{F0D53F97-9EA4-4E15-8188-287E5BA5CC0B}" dt="2023-09-02T22:52:25.597" v="1721" actId="22"/>
          <ac:picMkLst>
            <pc:docMk/>
            <pc:sldMk cId="1592105403" sldId="308"/>
            <ac:picMk id="10" creationId="{219A2D5D-4F4D-1337-B530-45E8D0547BCC}"/>
          </ac:picMkLst>
        </pc:picChg>
        <pc:picChg chg="add mod ord">
          <ac:chgData name="Kristof Werling" userId="cdca5256-1f5e-4078-8ae7-911d5f643543" providerId="ADAL" clId="{F0D53F97-9EA4-4E15-8188-287E5BA5CC0B}" dt="2023-09-02T22:52:40.997" v="1723" actId="1076"/>
          <ac:picMkLst>
            <pc:docMk/>
            <pc:sldMk cId="1592105403" sldId="308"/>
            <ac:picMk id="12" creationId="{7B99DEF8-F074-C1A5-B7A3-E978F90D8508}"/>
          </ac:picMkLst>
        </pc:picChg>
      </pc:sldChg>
      <pc:sldChg chg="addSp delSp modSp add mod modClrScheme chgLayout">
        <pc:chgData name="Kristof Werling" userId="cdca5256-1f5e-4078-8ae7-911d5f643543" providerId="ADAL" clId="{F0D53F97-9EA4-4E15-8188-287E5BA5CC0B}" dt="2023-09-02T23:23:46.624" v="1887" actId="113"/>
        <pc:sldMkLst>
          <pc:docMk/>
          <pc:sldMk cId="4059914316" sldId="309"/>
        </pc:sldMkLst>
        <pc:spChg chg="mod ord">
          <ac:chgData name="Kristof Werling" userId="cdca5256-1f5e-4078-8ae7-911d5f643543" providerId="ADAL" clId="{F0D53F97-9EA4-4E15-8188-287E5BA5CC0B}" dt="2023-09-02T23:20:06.564" v="1846" actId="700"/>
          <ac:spMkLst>
            <pc:docMk/>
            <pc:sldMk cId="4059914316" sldId="309"/>
            <ac:spMk id="2" creationId="{BCBDBC55-B5E4-E858-5BD9-C989411AC1E3}"/>
          </ac:spMkLst>
        </pc:spChg>
        <pc:spChg chg="mod ord">
          <ac:chgData name="Kristof Werling" userId="cdca5256-1f5e-4078-8ae7-911d5f643543" providerId="ADAL" clId="{F0D53F97-9EA4-4E15-8188-287E5BA5CC0B}" dt="2023-09-02T23:20:06.564" v="1846" actId="700"/>
          <ac:spMkLst>
            <pc:docMk/>
            <pc:sldMk cId="4059914316" sldId="309"/>
            <ac:spMk id="3" creationId="{9661BC9B-D084-C9F6-F9BF-05916CB87D0D}"/>
          </ac:spMkLst>
        </pc:spChg>
        <pc:spChg chg="add mod">
          <ac:chgData name="Kristof Werling" userId="cdca5256-1f5e-4078-8ae7-911d5f643543" providerId="ADAL" clId="{F0D53F97-9EA4-4E15-8188-287E5BA5CC0B}" dt="2023-09-02T23:23:46.624" v="1887" actId="113"/>
          <ac:spMkLst>
            <pc:docMk/>
            <pc:sldMk cId="4059914316" sldId="309"/>
            <ac:spMk id="4" creationId="{54FD320A-B362-E8FE-BF3A-B1AA31E02360}"/>
          </ac:spMkLst>
        </pc:spChg>
        <pc:spChg chg="mod ord">
          <ac:chgData name="Kristof Werling" userId="cdca5256-1f5e-4078-8ae7-911d5f643543" providerId="ADAL" clId="{F0D53F97-9EA4-4E15-8188-287E5BA5CC0B}" dt="2023-09-02T23:20:06.564" v="1846" actId="700"/>
          <ac:spMkLst>
            <pc:docMk/>
            <pc:sldMk cId="4059914316" sldId="309"/>
            <ac:spMk id="5" creationId="{F431B018-051B-C576-AF52-CDA412053C0E}"/>
          </ac:spMkLst>
        </pc:spChg>
        <pc:spChg chg="add del mod ord">
          <ac:chgData name="Kristof Werling" userId="cdca5256-1f5e-4078-8ae7-911d5f643543" providerId="ADAL" clId="{F0D53F97-9EA4-4E15-8188-287E5BA5CC0B}" dt="2023-09-02T23:20:00.268" v="1845" actId="700"/>
          <ac:spMkLst>
            <pc:docMk/>
            <pc:sldMk cId="4059914316" sldId="309"/>
            <ac:spMk id="6" creationId="{AB56BE12-B9CA-1265-B755-F2C5767B23AE}"/>
          </ac:spMkLst>
        </pc:spChg>
        <pc:spChg chg="add del">
          <ac:chgData name="Kristof Werling" userId="cdca5256-1f5e-4078-8ae7-911d5f643543" providerId="ADAL" clId="{F0D53F97-9EA4-4E15-8188-287E5BA5CC0B}" dt="2023-09-02T23:21:54.769" v="1855"/>
          <ac:spMkLst>
            <pc:docMk/>
            <pc:sldMk cId="4059914316" sldId="309"/>
            <ac:spMk id="7" creationId="{4D4C1839-5796-73A6-2F56-25280340A0F6}"/>
          </ac:spMkLst>
        </pc:spChg>
        <pc:spChg chg="add del">
          <ac:chgData name="Kristof Werling" userId="cdca5256-1f5e-4078-8ae7-911d5f643543" providerId="ADAL" clId="{F0D53F97-9EA4-4E15-8188-287E5BA5CC0B}" dt="2023-09-02T23:22:49.083" v="1862"/>
          <ac:spMkLst>
            <pc:docMk/>
            <pc:sldMk cId="4059914316" sldId="309"/>
            <ac:spMk id="8" creationId="{6DE7A754-83DF-9B4B-9131-58CD9106BA8D}"/>
          </ac:spMkLst>
        </pc:spChg>
        <pc:spChg chg="add del">
          <ac:chgData name="Kristof Werling" userId="cdca5256-1f5e-4078-8ae7-911d5f643543" providerId="ADAL" clId="{F0D53F97-9EA4-4E15-8188-287E5BA5CC0B}" dt="2023-09-02T23:20:00.268" v="1845" actId="700"/>
          <ac:spMkLst>
            <pc:docMk/>
            <pc:sldMk cId="4059914316" sldId="309"/>
            <ac:spMk id="9" creationId="{77E53BAE-BF54-8D22-C6E0-C507E6CBCF4E}"/>
          </ac:spMkLst>
        </pc:spChg>
      </pc:sldChg>
      <pc:sldChg chg="modSp add mod">
        <pc:chgData name="Kristof Werling" userId="cdca5256-1f5e-4078-8ae7-911d5f643543" providerId="ADAL" clId="{F0D53F97-9EA4-4E15-8188-287E5BA5CC0B}" dt="2023-09-10T19:23:46.210" v="19495" actId="33524"/>
        <pc:sldMkLst>
          <pc:docMk/>
          <pc:sldMk cId="2215142714" sldId="310"/>
        </pc:sldMkLst>
        <pc:spChg chg="mod">
          <ac:chgData name="Kristof Werling" userId="cdca5256-1f5e-4078-8ae7-911d5f643543" providerId="ADAL" clId="{F0D53F97-9EA4-4E15-8188-287E5BA5CC0B}" dt="2023-09-03T19:11:09.102" v="2792"/>
          <ac:spMkLst>
            <pc:docMk/>
            <pc:sldMk cId="2215142714" sldId="310"/>
            <ac:spMk id="2" creationId="{BCBDBC55-B5E4-E858-5BD9-C989411AC1E3}"/>
          </ac:spMkLst>
        </pc:spChg>
        <pc:spChg chg="mod">
          <ac:chgData name="Kristof Werling" userId="cdca5256-1f5e-4078-8ae7-911d5f643543" providerId="ADAL" clId="{F0D53F97-9EA4-4E15-8188-287E5BA5CC0B}" dt="2023-09-10T19:23:46.210" v="19495" actId="33524"/>
          <ac:spMkLst>
            <pc:docMk/>
            <pc:sldMk cId="2215142714" sldId="310"/>
            <ac:spMk id="6" creationId="{AB56BE12-B9CA-1265-B755-F2C5767B23AE}"/>
          </ac:spMkLst>
        </pc:spChg>
        <pc:spChg chg="mod">
          <ac:chgData name="Kristof Werling" userId="cdca5256-1f5e-4078-8ae7-911d5f643543" providerId="ADAL" clId="{F0D53F97-9EA4-4E15-8188-287E5BA5CC0B}" dt="2023-09-03T19:17:25.309" v="3034" actId="20577"/>
          <ac:spMkLst>
            <pc:docMk/>
            <pc:sldMk cId="2215142714" sldId="310"/>
            <ac:spMk id="9" creationId="{77E53BAE-BF54-8D22-C6E0-C507E6CBCF4E}"/>
          </ac:spMkLst>
        </pc:spChg>
      </pc:sldChg>
      <pc:sldChg chg="modSp add mod">
        <pc:chgData name="Kristof Werling" userId="cdca5256-1f5e-4078-8ae7-911d5f643543" providerId="ADAL" clId="{F0D53F97-9EA4-4E15-8188-287E5BA5CC0B}" dt="2023-09-03T20:30:23.069" v="3838" actId="20577"/>
        <pc:sldMkLst>
          <pc:docMk/>
          <pc:sldMk cId="359835593" sldId="311"/>
        </pc:sldMkLst>
        <pc:spChg chg="mod">
          <ac:chgData name="Kristof Werling" userId="cdca5256-1f5e-4078-8ae7-911d5f643543" providerId="ADAL" clId="{F0D53F97-9EA4-4E15-8188-287E5BA5CC0B}" dt="2023-09-03T19:31:36.524" v="3561" actId="20577"/>
          <ac:spMkLst>
            <pc:docMk/>
            <pc:sldMk cId="359835593" sldId="311"/>
            <ac:spMk id="2" creationId="{BCBDBC55-B5E4-E858-5BD9-C989411AC1E3}"/>
          </ac:spMkLst>
        </pc:spChg>
        <pc:spChg chg="mod">
          <ac:chgData name="Kristof Werling" userId="cdca5256-1f5e-4078-8ae7-911d5f643543" providerId="ADAL" clId="{F0D53F97-9EA4-4E15-8188-287E5BA5CC0B}" dt="2023-09-03T20:30:02.804" v="3830" actId="20577"/>
          <ac:spMkLst>
            <pc:docMk/>
            <pc:sldMk cId="359835593" sldId="311"/>
            <ac:spMk id="6" creationId="{AB56BE12-B9CA-1265-B755-F2C5767B23AE}"/>
          </ac:spMkLst>
        </pc:spChg>
        <pc:spChg chg="mod">
          <ac:chgData name="Kristof Werling" userId="cdca5256-1f5e-4078-8ae7-911d5f643543" providerId="ADAL" clId="{F0D53F97-9EA4-4E15-8188-287E5BA5CC0B}" dt="2023-09-03T20:30:23.069" v="3838" actId="20577"/>
          <ac:spMkLst>
            <pc:docMk/>
            <pc:sldMk cId="359835593" sldId="311"/>
            <ac:spMk id="9" creationId="{77E53BAE-BF54-8D22-C6E0-C507E6CBCF4E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02T23:33:17.759" v="2329"/>
        <pc:sldMkLst>
          <pc:docMk/>
          <pc:sldMk cId="1874433916" sldId="312"/>
        </pc:sldMkLst>
        <pc:spChg chg="mod">
          <ac:chgData name="Kristof Werling" userId="cdca5256-1f5e-4078-8ae7-911d5f643543" providerId="ADAL" clId="{F0D53F97-9EA4-4E15-8188-287E5BA5CC0B}" dt="2023-09-02T23:24:27.327" v="1899" actId="20577"/>
          <ac:spMkLst>
            <pc:docMk/>
            <pc:sldMk cId="1874433916" sldId="312"/>
            <ac:spMk id="2" creationId="{BCBDBC55-B5E4-E858-5BD9-C989411AC1E3}"/>
          </ac:spMkLst>
        </pc:spChg>
        <pc:spChg chg="mod">
          <ac:chgData name="Kristof Werling" userId="cdca5256-1f5e-4078-8ae7-911d5f643543" providerId="ADAL" clId="{F0D53F97-9EA4-4E15-8188-287E5BA5CC0B}" dt="2023-09-02T23:33:17.759" v="2329"/>
          <ac:spMkLst>
            <pc:docMk/>
            <pc:sldMk cId="1874433916" sldId="312"/>
            <ac:spMk id="4" creationId="{54FD320A-B362-E8FE-BF3A-B1AA31E02360}"/>
          </ac:spMkLst>
        </pc:spChg>
        <pc:spChg chg="add del">
          <ac:chgData name="Kristof Werling" userId="cdca5256-1f5e-4078-8ae7-911d5f643543" providerId="ADAL" clId="{F0D53F97-9EA4-4E15-8188-287E5BA5CC0B}" dt="2023-09-02T23:26:51.939" v="2003"/>
          <ac:spMkLst>
            <pc:docMk/>
            <pc:sldMk cId="1874433916" sldId="312"/>
            <ac:spMk id="6" creationId="{33C7E526-1DBE-31B0-56E4-6CFEF06B9984}"/>
          </ac:spMkLst>
        </pc:spChg>
      </pc:sldChg>
      <pc:sldChg chg="modSp new del mod">
        <pc:chgData name="Kristof Werling" userId="cdca5256-1f5e-4078-8ae7-911d5f643543" providerId="ADAL" clId="{F0D53F97-9EA4-4E15-8188-287E5BA5CC0B}" dt="2023-09-02T23:24:02.393" v="1888" actId="2696"/>
        <pc:sldMkLst>
          <pc:docMk/>
          <pc:sldMk cId="3567661397" sldId="312"/>
        </pc:sldMkLst>
        <pc:spChg chg="mod">
          <ac:chgData name="Kristof Werling" userId="cdca5256-1f5e-4078-8ae7-911d5f643543" providerId="ADAL" clId="{F0D53F97-9EA4-4E15-8188-287E5BA5CC0B}" dt="2023-09-02T23:20:43.294" v="1848" actId="20577"/>
          <ac:spMkLst>
            <pc:docMk/>
            <pc:sldMk cId="3567661397" sldId="312"/>
            <ac:spMk id="3" creationId="{8ED295F6-28FA-B381-21F3-474BEEE67181}"/>
          </ac:spMkLst>
        </pc:spChg>
      </pc:sldChg>
      <pc:sldChg chg="modSp add mod">
        <pc:chgData name="Kristof Werling" userId="cdca5256-1f5e-4078-8ae7-911d5f643543" providerId="ADAL" clId="{F0D53F97-9EA4-4E15-8188-287E5BA5CC0B}" dt="2023-09-03T19:20:54.009" v="3173" actId="20577"/>
        <pc:sldMkLst>
          <pc:docMk/>
          <pc:sldMk cId="1967451940" sldId="313"/>
        </pc:sldMkLst>
        <pc:spChg chg="mod">
          <ac:chgData name="Kristof Werling" userId="cdca5256-1f5e-4078-8ae7-911d5f643543" providerId="ADAL" clId="{F0D53F97-9EA4-4E15-8188-287E5BA5CC0B}" dt="2023-09-03T19:19:46.121" v="3061" actId="20577"/>
          <ac:spMkLst>
            <pc:docMk/>
            <pc:sldMk cId="1967451940" sldId="313"/>
            <ac:spMk id="2" creationId="{BCBDBC55-B5E4-E858-5BD9-C989411AC1E3}"/>
          </ac:spMkLst>
        </pc:spChg>
        <pc:spChg chg="mod">
          <ac:chgData name="Kristof Werling" userId="cdca5256-1f5e-4078-8ae7-911d5f643543" providerId="ADAL" clId="{F0D53F97-9EA4-4E15-8188-287E5BA5CC0B}" dt="2023-09-03T19:20:28.892" v="3118" actId="20577"/>
          <ac:spMkLst>
            <pc:docMk/>
            <pc:sldMk cId="1967451940" sldId="313"/>
            <ac:spMk id="6" creationId="{AB56BE12-B9CA-1265-B755-F2C5767B23AE}"/>
          </ac:spMkLst>
        </pc:spChg>
        <pc:spChg chg="mod">
          <ac:chgData name="Kristof Werling" userId="cdca5256-1f5e-4078-8ae7-911d5f643543" providerId="ADAL" clId="{F0D53F97-9EA4-4E15-8188-287E5BA5CC0B}" dt="2023-09-03T19:20:54.009" v="3173" actId="20577"/>
          <ac:spMkLst>
            <pc:docMk/>
            <pc:sldMk cId="1967451940" sldId="313"/>
            <ac:spMk id="9" creationId="{77E53BAE-BF54-8D22-C6E0-C507E6CBCF4E}"/>
          </ac:spMkLst>
        </pc:spChg>
      </pc:sldChg>
      <pc:sldChg chg="modSp add mod">
        <pc:chgData name="Kristof Werling" userId="cdca5256-1f5e-4078-8ae7-911d5f643543" providerId="ADAL" clId="{F0D53F97-9EA4-4E15-8188-287E5BA5CC0B}" dt="2023-09-03T19:25:17.294" v="3478" actId="27636"/>
        <pc:sldMkLst>
          <pc:docMk/>
          <pc:sldMk cId="2978137360" sldId="314"/>
        </pc:sldMkLst>
        <pc:spChg chg="mod">
          <ac:chgData name="Kristof Werling" userId="cdca5256-1f5e-4078-8ae7-911d5f643543" providerId="ADAL" clId="{F0D53F97-9EA4-4E15-8188-287E5BA5CC0B}" dt="2023-09-03T19:25:17.294" v="3478" actId="27636"/>
          <ac:spMkLst>
            <pc:docMk/>
            <pc:sldMk cId="2978137360" sldId="314"/>
            <ac:spMk id="4" creationId="{D9F1CBC1-3CFF-1B5C-D315-F4CDD8AFEFED}"/>
          </ac:spMkLst>
        </pc:spChg>
        <pc:spChg chg="mod">
          <ac:chgData name="Kristof Werling" userId="cdca5256-1f5e-4078-8ae7-911d5f643543" providerId="ADAL" clId="{F0D53F97-9EA4-4E15-8188-287E5BA5CC0B}" dt="2023-09-03T19:25:17.292" v="3477" actId="27636"/>
          <ac:spMkLst>
            <pc:docMk/>
            <pc:sldMk cId="2978137360" sldId="314"/>
            <ac:spMk id="6" creationId="{64E7B53E-AAA5-A82E-8538-F8B627EF5D05}"/>
          </ac:spMkLst>
        </pc:spChg>
      </pc:sldChg>
      <pc:sldChg chg="modSp add mod">
        <pc:chgData name="Kristof Werling" userId="cdca5256-1f5e-4078-8ae7-911d5f643543" providerId="ADAL" clId="{F0D53F97-9EA4-4E15-8188-287E5BA5CC0B}" dt="2023-09-10T19:23:57.575" v="19496" actId="33524"/>
        <pc:sldMkLst>
          <pc:docMk/>
          <pc:sldMk cId="1571044611" sldId="315"/>
        </pc:sldMkLst>
        <pc:spChg chg="mod">
          <ac:chgData name="Kristof Werling" userId="cdca5256-1f5e-4078-8ae7-911d5f643543" providerId="ADAL" clId="{F0D53F97-9EA4-4E15-8188-287E5BA5CC0B}" dt="2023-09-03T19:25:50.340" v="3495" actId="20577"/>
          <ac:spMkLst>
            <pc:docMk/>
            <pc:sldMk cId="1571044611" sldId="315"/>
            <ac:spMk id="2" creationId="{BCBDBC55-B5E4-E858-5BD9-C989411AC1E3}"/>
          </ac:spMkLst>
        </pc:spChg>
        <pc:spChg chg="mod">
          <ac:chgData name="Kristof Werling" userId="cdca5256-1f5e-4078-8ae7-911d5f643543" providerId="ADAL" clId="{F0D53F97-9EA4-4E15-8188-287E5BA5CC0B}" dt="2023-09-10T19:23:57.575" v="19496" actId="33524"/>
          <ac:spMkLst>
            <pc:docMk/>
            <pc:sldMk cId="1571044611" sldId="315"/>
            <ac:spMk id="6" creationId="{AB56BE12-B9CA-1265-B755-F2C5767B23AE}"/>
          </ac:spMkLst>
        </pc:spChg>
        <pc:spChg chg="mod">
          <ac:chgData name="Kristof Werling" userId="cdca5256-1f5e-4078-8ae7-911d5f643543" providerId="ADAL" clId="{F0D53F97-9EA4-4E15-8188-287E5BA5CC0B}" dt="2023-09-03T19:26:42.857" v="3539" actId="20577"/>
          <ac:spMkLst>
            <pc:docMk/>
            <pc:sldMk cId="1571044611" sldId="315"/>
            <ac:spMk id="9" creationId="{77E53BAE-BF54-8D22-C6E0-C507E6CBCF4E}"/>
          </ac:spMkLst>
        </pc:spChg>
      </pc:sldChg>
      <pc:sldChg chg="modSp add del mod">
        <pc:chgData name="Kristof Werling" userId="cdca5256-1f5e-4078-8ae7-911d5f643543" providerId="ADAL" clId="{F0D53F97-9EA4-4E15-8188-287E5BA5CC0B}" dt="2023-09-10T19:24:32.791" v="19498" actId="2696"/>
        <pc:sldMkLst>
          <pc:docMk/>
          <pc:sldMk cId="3658611261" sldId="316"/>
        </pc:sldMkLst>
        <pc:spChg chg="mod">
          <ac:chgData name="Kristof Werling" userId="cdca5256-1f5e-4078-8ae7-911d5f643543" providerId="ADAL" clId="{F0D53F97-9EA4-4E15-8188-287E5BA5CC0B}" dt="2023-09-10T19:24:06.434" v="19497" actId="33524"/>
          <ac:spMkLst>
            <pc:docMk/>
            <pc:sldMk cId="3658611261" sldId="316"/>
            <ac:spMk id="6" creationId="{AB56BE12-B9CA-1265-B755-F2C5767B23AE}"/>
          </ac:spMkLst>
        </pc:spChg>
        <pc:spChg chg="mod">
          <ac:chgData name="Kristof Werling" userId="cdca5256-1f5e-4078-8ae7-911d5f643543" providerId="ADAL" clId="{F0D53F97-9EA4-4E15-8188-287E5BA5CC0B}" dt="2023-09-08T10:36:00.477" v="12110" actId="6549"/>
          <ac:spMkLst>
            <pc:docMk/>
            <pc:sldMk cId="3658611261" sldId="316"/>
            <ac:spMk id="9" creationId="{77E53BAE-BF54-8D22-C6E0-C507E6CBCF4E}"/>
          </ac:spMkLst>
        </pc:spChg>
      </pc:sldChg>
      <pc:sldChg chg="modSp add mod">
        <pc:chgData name="Kristof Werling" userId="cdca5256-1f5e-4078-8ae7-911d5f643543" providerId="ADAL" clId="{F0D53F97-9EA4-4E15-8188-287E5BA5CC0B}" dt="2023-09-05T13:32:43.262" v="6084" actId="20577"/>
        <pc:sldMkLst>
          <pc:docMk/>
          <pc:sldMk cId="3048393291" sldId="317"/>
        </pc:sldMkLst>
        <pc:spChg chg="mod">
          <ac:chgData name="Kristof Werling" userId="cdca5256-1f5e-4078-8ae7-911d5f643543" providerId="ADAL" clId="{F0D53F97-9EA4-4E15-8188-287E5BA5CC0B}" dt="2023-09-05T12:52:51.834" v="5842" actId="20577"/>
          <ac:spMkLst>
            <pc:docMk/>
            <pc:sldMk cId="3048393291" sldId="317"/>
            <ac:spMk id="2" creationId="{BCBDBC55-B5E4-E858-5BD9-C989411AC1E3}"/>
          </ac:spMkLst>
        </pc:spChg>
        <pc:spChg chg="mod">
          <ac:chgData name="Kristof Werling" userId="cdca5256-1f5e-4078-8ae7-911d5f643543" providerId="ADAL" clId="{F0D53F97-9EA4-4E15-8188-287E5BA5CC0B}" dt="2023-09-05T13:30:59.478" v="5874" actId="20577"/>
          <ac:spMkLst>
            <pc:docMk/>
            <pc:sldMk cId="3048393291" sldId="317"/>
            <ac:spMk id="6" creationId="{AB56BE12-B9CA-1265-B755-F2C5767B23AE}"/>
          </ac:spMkLst>
        </pc:spChg>
        <pc:spChg chg="mod">
          <ac:chgData name="Kristof Werling" userId="cdca5256-1f5e-4078-8ae7-911d5f643543" providerId="ADAL" clId="{F0D53F97-9EA4-4E15-8188-287E5BA5CC0B}" dt="2023-09-05T13:32:43.262" v="6084" actId="20577"/>
          <ac:spMkLst>
            <pc:docMk/>
            <pc:sldMk cId="3048393291" sldId="317"/>
            <ac:spMk id="9" creationId="{77E53BAE-BF54-8D22-C6E0-C507E6CBCF4E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05T22:06:47.961" v="8364" actId="14100"/>
        <pc:sldMkLst>
          <pc:docMk/>
          <pc:sldMk cId="4118213618" sldId="318"/>
        </pc:sldMkLst>
        <pc:spChg chg="mod">
          <ac:chgData name="Kristof Werling" userId="cdca5256-1f5e-4078-8ae7-911d5f643543" providerId="ADAL" clId="{F0D53F97-9EA4-4E15-8188-287E5BA5CC0B}" dt="2023-09-05T22:05:15.733" v="8360"/>
          <ac:spMkLst>
            <pc:docMk/>
            <pc:sldMk cId="4118213618" sldId="318"/>
            <ac:spMk id="2" creationId="{BCBDBC55-B5E4-E858-5BD9-C989411AC1E3}"/>
          </ac:spMkLst>
        </pc:spChg>
        <pc:spChg chg="mod">
          <ac:chgData name="Kristof Werling" userId="cdca5256-1f5e-4078-8ae7-911d5f643543" providerId="ADAL" clId="{F0D53F97-9EA4-4E15-8188-287E5BA5CC0B}" dt="2023-09-05T15:05:57.035" v="7112" actId="20577"/>
          <ac:spMkLst>
            <pc:docMk/>
            <pc:sldMk cId="4118213618" sldId="318"/>
            <ac:spMk id="3" creationId="{9661BC9B-D084-C9F6-F9BF-05916CB87D0D}"/>
          </ac:spMkLst>
        </pc:spChg>
        <pc:spChg chg="mod">
          <ac:chgData name="Kristof Werling" userId="cdca5256-1f5e-4078-8ae7-911d5f643543" providerId="ADAL" clId="{F0D53F97-9EA4-4E15-8188-287E5BA5CC0B}" dt="2023-09-05T15:05:43.271" v="7096" actId="20577"/>
          <ac:spMkLst>
            <pc:docMk/>
            <pc:sldMk cId="4118213618" sldId="318"/>
            <ac:spMk id="5" creationId="{F431B018-051B-C576-AF52-CDA412053C0E}"/>
          </ac:spMkLst>
        </pc:spChg>
        <pc:spChg chg="del mod">
          <ac:chgData name="Kristof Werling" userId="cdca5256-1f5e-4078-8ae7-911d5f643543" providerId="ADAL" clId="{F0D53F97-9EA4-4E15-8188-287E5BA5CC0B}" dt="2023-09-05T22:01:26.572" v="8344" actId="22"/>
          <ac:spMkLst>
            <pc:docMk/>
            <pc:sldMk cId="4118213618" sldId="318"/>
            <ac:spMk id="6" creationId="{AB56BE12-B9CA-1265-B755-F2C5767B23AE}"/>
          </ac:spMkLst>
        </pc:spChg>
        <pc:spChg chg="del">
          <ac:chgData name="Kristof Werling" userId="cdca5256-1f5e-4078-8ae7-911d5f643543" providerId="ADAL" clId="{F0D53F97-9EA4-4E15-8188-287E5BA5CC0B}" dt="2023-09-05T22:06:26.963" v="8362" actId="22"/>
          <ac:spMkLst>
            <pc:docMk/>
            <pc:sldMk cId="4118213618" sldId="318"/>
            <ac:spMk id="9" creationId="{77E53BAE-BF54-8D22-C6E0-C507E6CBCF4E}"/>
          </ac:spMkLst>
        </pc:spChg>
        <pc:picChg chg="add mod ord">
          <ac:chgData name="Kristof Werling" userId="cdca5256-1f5e-4078-8ae7-911d5f643543" providerId="ADAL" clId="{F0D53F97-9EA4-4E15-8188-287E5BA5CC0B}" dt="2023-09-05T22:01:48.093" v="8346" actId="14100"/>
          <ac:picMkLst>
            <pc:docMk/>
            <pc:sldMk cId="4118213618" sldId="318"/>
            <ac:picMk id="7" creationId="{78764891-ED29-37AA-CC6E-49951FE1CBBC}"/>
          </ac:picMkLst>
        </pc:picChg>
        <pc:picChg chg="add mod ord">
          <ac:chgData name="Kristof Werling" userId="cdca5256-1f5e-4078-8ae7-911d5f643543" providerId="ADAL" clId="{F0D53F97-9EA4-4E15-8188-287E5BA5CC0B}" dt="2023-09-05T22:06:47.961" v="8364" actId="14100"/>
          <ac:picMkLst>
            <pc:docMk/>
            <pc:sldMk cId="4118213618" sldId="318"/>
            <ac:picMk id="10" creationId="{2D4F6520-81CA-282F-D665-814BC3C073FF}"/>
          </ac:picMkLst>
        </pc:picChg>
      </pc:sldChg>
      <pc:sldChg chg="addSp delSp modSp add del mod">
        <pc:chgData name="Kristof Werling" userId="cdca5256-1f5e-4078-8ae7-911d5f643543" providerId="ADAL" clId="{F0D53F97-9EA4-4E15-8188-287E5BA5CC0B}" dt="2023-09-10T18:12:36.736" v="19127" actId="47"/>
        <pc:sldMkLst>
          <pc:docMk/>
          <pc:sldMk cId="3500055742" sldId="319"/>
        </pc:sldMkLst>
        <pc:spChg chg="del">
          <ac:chgData name="Kristof Werling" userId="cdca5256-1f5e-4078-8ae7-911d5f643543" providerId="ADAL" clId="{F0D53F97-9EA4-4E15-8188-287E5BA5CC0B}" dt="2023-09-07T22:16:01.193" v="12075" actId="22"/>
          <ac:spMkLst>
            <pc:docMk/>
            <pc:sldMk cId="3500055742" sldId="319"/>
            <ac:spMk id="9" creationId="{77E53BAE-BF54-8D22-C6E0-C507E6CBCF4E}"/>
          </ac:spMkLst>
        </pc:spChg>
        <pc:spChg chg="add mod">
          <ac:chgData name="Kristof Werling" userId="cdca5256-1f5e-4078-8ae7-911d5f643543" providerId="ADAL" clId="{F0D53F97-9EA4-4E15-8188-287E5BA5CC0B}" dt="2023-09-07T22:17:01.505" v="12079" actId="21"/>
          <ac:spMkLst>
            <pc:docMk/>
            <pc:sldMk cId="3500055742" sldId="319"/>
            <ac:spMk id="10" creationId="{58B0F4FC-2CCE-8F1A-C294-A93DD8C9A456}"/>
          </ac:spMkLst>
        </pc:spChg>
        <pc:picChg chg="add del mod ord">
          <ac:chgData name="Kristof Werling" userId="cdca5256-1f5e-4078-8ae7-911d5f643543" providerId="ADAL" clId="{F0D53F97-9EA4-4E15-8188-287E5BA5CC0B}" dt="2023-09-07T22:17:01.505" v="12079" actId="21"/>
          <ac:picMkLst>
            <pc:docMk/>
            <pc:sldMk cId="3500055742" sldId="319"/>
            <ac:picMk id="7" creationId="{5B2FA320-F48E-137F-E1EE-095E2D0004A8}"/>
          </ac:picMkLst>
        </pc:picChg>
      </pc:sldChg>
      <pc:sldChg chg="addSp delSp modSp add del mod">
        <pc:chgData name="Kristof Werling" userId="cdca5256-1f5e-4078-8ae7-911d5f643543" providerId="ADAL" clId="{F0D53F97-9EA4-4E15-8188-287E5BA5CC0B}" dt="2023-09-10T18:12:38.020" v="19128" actId="47"/>
        <pc:sldMkLst>
          <pc:docMk/>
          <pc:sldMk cId="1076427914" sldId="320"/>
        </pc:sldMkLst>
        <pc:spChg chg="del">
          <ac:chgData name="Kristof Werling" userId="cdca5256-1f5e-4078-8ae7-911d5f643543" providerId="ADAL" clId="{F0D53F97-9EA4-4E15-8188-287E5BA5CC0B}" dt="2023-09-07T22:16:42.465" v="12076" actId="22"/>
          <ac:spMkLst>
            <pc:docMk/>
            <pc:sldMk cId="1076427914" sldId="320"/>
            <ac:spMk id="9" creationId="{77E53BAE-BF54-8D22-C6E0-C507E6CBCF4E}"/>
          </ac:spMkLst>
        </pc:spChg>
        <pc:spChg chg="add mod">
          <ac:chgData name="Kristof Werling" userId="cdca5256-1f5e-4078-8ae7-911d5f643543" providerId="ADAL" clId="{F0D53F97-9EA4-4E15-8188-287E5BA5CC0B}" dt="2023-09-07T22:17:38.817" v="12084" actId="21"/>
          <ac:spMkLst>
            <pc:docMk/>
            <pc:sldMk cId="1076427914" sldId="320"/>
            <ac:spMk id="10" creationId="{806E742E-FE91-D191-4EC6-A03E0D1445DE}"/>
          </ac:spMkLst>
        </pc:spChg>
        <pc:picChg chg="add del mod ord">
          <ac:chgData name="Kristof Werling" userId="cdca5256-1f5e-4078-8ae7-911d5f643543" providerId="ADAL" clId="{F0D53F97-9EA4-4E15-8188-287E5BA5CC0B}" dt="2023-09-07T22:17:38.817" v="12084" actId="21"/>
          <ac:picMkLst>
            <pc:docMk/>
            <pc:sldMk cId="1076427914" sldId="320"/>
            <ac:picMk id="7" creationId="{0B96EFBA-9CB1-65C8-224A-F3D2F5E1E44E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3T20:40:15.317" v="4131" actId="20577"/>
        <pc:sldMkLst>
          <pc:docMk/>
          <pc:sldMk cId="1725767463" sldId="321"/>
        </pc:sldMkLst>
        <pc:spChg chg="mod">
          <ac:chgData name="Kristof Werling" userId="cdca5256-1f5e-4078-8ae7-911d5f643543" providerId="ADAL" clId="{F0D53F97-9EA4-4E15-8188-287E5BA5CC0B}" dt="2023-09-03T20:32:01.222" v="3948"/>
          <ac:spMkLst>
            <pc:docMk/>
            <pc:sldMk cId="1725767463" sldId="321"/>
            <ac:spMk id="3" creationId="{9661BC9B-D084-C9F6-F9BF-05916CB87D0D}"/>
          </ac:spMkLst>
        </pc:spChg>
        <pc:spChg chg="add del mod">
          <ac:chgData name="Kristof Werling" userId="cdca5256-1f5e-4078-8ae7-911d5f643543" providerId="ADAL" clId="{F0D53F97-9EA4-4E15-8188-287E5BA5CC0B}" dt="2023-09-03T20:33:43.440" v="3966"/>
          <ac:spMkLst>
            <pc:docMk/>
            <pc:sldMk cId="1725767463" sldId="321"/>
            <ac:spMk id="4" creationId="{8BAE923A-4FD8-2AFA-15DC-32B2437930D9}"/>
          </ac:spMkLst>
        </pc:spChg>
        <pc:spChg chg="mod">
          <ac:chgData name="Kristof Werling" userId="cdca5256-1f5e-4078-8ae7-911d5f643543" providerId="ADAL" clId="{F0D53F97-9EA4-4E15-8188-287E5BA5CC0B}" dt="2023-09-03T20:31:57.296" v="3942" actId="21"/>
          <ac:spMkLst>
            <pc:docMk/>
            <pc:sldMk cId="1725767463" sldId="321"/>
            <ac:spMk id="5" creationId="{F431B018-051B-C576-AF52-CDA412053C0E}"/>
          </ac:spMkLst>
        </pc:spChg>
        <pc:spChg chg="mod">
          <ac:chgData name="Kristof Werling" userId="cdca5256-1f5e-4078-8ae7-911d5f643543" providerId="ADAL" clId="{F0D53F97-9EA4-4E15-8188-287E5BA5CC0B}" dt="2023-09-03T20:39:28.189" v="4108" actId="27636"/>
          <ac:spMkLst>
            <pc:docMk/>
            <pc:sldMk cId="1725767463" sldId="321"/>
            <ac:spMk id="6" creationId="{AB56BE12-B9CA-1265-B755-F2C5767B23AE}"/>
          </ac:spMkLst>
        </pc:spChg>
        <pc:spChg chg="add del mod">
          <ac:chgData name="Kristof Werling" userId="cdca5256-1f5e-4078-8ae7-911d5f643543" providerId="ADAL" clId="{F0D53F97-9EA4-4E15-8188-287E5BA5CC0B}" dt="2023-09-03T20:40:15.317" v="4131" actId="20577"/>
          <ac:spMkLst>
            <pc:docMk/>
            <pc:sldMk cId="1725767463" sldId="321"/>
            <ac:spMk id="9" creationId="{77E53BAE-BF54-8D22-C6E0-C507E6CBCF4E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03T20:44:05.303" v="4430" actId="20577"/>
        <pc:sldMkLst>
          <pc:docMk/>
          <pc:sldMk cId="1006175128" sldId="322"/>
        </pc:sldMkLst>
        <pc:spChg chg="mod">
          <ac:chgData name="Kristof Werling" userId="cdca5256-1f5e-4078-8ae7-911d5f643543" providerId="ADAL" clId="{F0D53F97-9EA4-4E15-8188-287E5BA5CC0B}" dt="2023-09-03T20:44:05.303" v="4430" actId="20577"/>
          <ac:spMkLst>
            <pc:docMk/>
            <pc:sldMk cId="1006175128" sldId="322"/>
            <ac:spMk id="6" creationId="{AB56BE12-B9CA-1265-B755-F2C5767B23AE}"/>
          </ac:spMkLst>
        </pc:spChg>
        <pc:spChg chg="add del mod">
          <ac:chgData name="Kristof Werling" userId="cdca5256-1f5e-4078-8ae7-911d5f643543" providerId="ADAL" clId="{F0D53F97-9EA4-4E15-8188-287E5BA5CC0B}" dt="2023-09-03T20:41:23.589" v="4137" actId="478"/>
          <ac:spMkLst>
            <pc:docMk/>
            <pc:sldMk cId="1006175128" sldId="322"/>
            <ac:spMk id="7" creationId="{CC8DF357-1BFE-1685-ECD0-CAF97A77C08A}"/>
          </ac:spMkLst>
        </pc:spChg>
        <pc:spChg chg="del">
          <ac:chgData name="Kristof Werling" userId="cdca5256-1f5e-4078-8ae7-911d5f643543" providerId="ADAL" clId="{F0D53F97-9EA4-4E15-8188-287E5BA5CC0B}" dt="2023-09-03T20:41:08.374" v="4134" actId="478"/>
          <ac:spMkLst>
            <pc:docMk/>
            <pc:sldMk cId="1006175128" sldId="322"/>
            <ac:spMk id="9" creationId="{77E53BAE-BF54-8D22-C6E0-C507E6CBCF4E}"/>
          </ac:spMkLst>
        </pc:spChg>
      </pc:sldChg>
      <pc:sldChg chg="addSp delSp modSp new mod setBg modClrScheme setClrOvrMap chgLayout">
        <pc:chgData name="Kristof Werling" userId="cdca5256-1f5e-4078-8ae7-911d5f643543" providerId="ADAL" clId="{F0D53F97-9EA4-4E15-8188-287E5BA5CC0B}" dt="2023-09-03T21:52:42.278" v="5087" actId="26606"/>
        <pc:sldMkLst>
          <pc:docMk/>
          <pc:sldMk cId="1058738756" sldId="323"/>
        </pc:sldMkLst>
        <pc:spChg chg="del mod ord">
          <ac:chgData name="Kristof Werling" userId="cdca5256-1f5e-4078-8ae7-911d5f643543" providerId="ADAL" clId="{F0D53F97-9EA4-4E15-8188-287E5BA5CC0B}" dt="2023-09-03T20:48:17.128" v="4558" actId="700"/>
          <ac:spMkLst>
            <pc:docMk/>
            <pc:sldMk cId="1058738756" sldId="323"/>
            <ac:spMk id="2" creationId="{784ABC88-A515-A48A-4867-AF578B44919C}"/>
          </ac:spMkLst>
        </pc:spChg>
        <pc:spChg chg="del mod ord">
          <ac:chgData name="Kristof Werling" userId="cdca5256-1f5e-4078-8ae7-911d5f643543" providerId="ADAL" clId="{F0D53F97-9EA4-4E15-8188-287E5BA5CC0B}" dt="2023-09-03T20:48:17.128" v="4558" actId="700"/>
          <ac:spMkLst>
            <pc:docMk/>
            <pc:sldMk cId="1058738756" sldId="323"/>
            <ac:spMk id="3" creationId="{6F9E7595-9B52-AA7E-11E0-552505CA8259}"/>
          </ac:spMkLst>
        </pc:spChg>
        <pc:spChg chg="del">
          <ac:chgData name="Kristof Werling" userId="cdca5256-1f5e-4078-8ae7-911d5f643543" providerId="ADAL" clId="{F0D53F97-9EA4-4E15-8188-287E5BA5CC0B}" dt="2023-09-03T20:48:17.128" v="4558" actId="700"/>
          <ac:spMkLst>
            <pc:docMk/>
            <pc:sldMk cId="1058738756" sldId="323"/>
            <ac:spMk id="4" creationId="{7CF5BAEC-06BE-8264-54A2-1CCD46056522}"/>
          </ac:spMkLst>
        </pc:spChg>
        <pc:spChg chg="del">
          <ac:chgData name="Kristof Werling" userId="cdca5256-1f5e-4078-8ae7-911d5f643543" providerId="ADAL" clId="{F0D53F97-9EA4-4E15-8188-287E5BA5CC0B}" dt="2023-09-03T20:48:17.128" v="4558" actId="700"/>
          <ac:spMkLst>
            <pc:docMk/>
            <pc:sldMk cId="1058738756" sldId="323"/>
            <ac:spMk id="5" creationId="{3CCA48DF-C180-6372-D4FA-D59B8894A654}"/>
          </ac:spMkLst>
        </pc:spChg>
        <pc:spChg chg="del">
          <ac:chgData name="Kristof Werling" userId="cdca5256-1f5e-4078-8ae7-911d5f643543" providerId="ADAL" clId="{F0D53F97-9EA4-4E15-8188-287E5BA5CC0B}" dt="2023-09-03T20:48:17.128" v="4558" actId="700"/>
          <ac:spMkLst>
            <pc:docMk/>
            <pc:sldMk cId="1058738756" sldId="323"/>
            <ac:spMk id="6" creationId="{DBC01E81-C71A-F190-512A-C2993ABFCF15}"/>
          </ac:spMkLst>
        </pc:spChg>
        <pc:spChg chg="add mod ord">
          <ac:chgData name="Kristof Werling" userId="cdca5256-1f5e-4078-8ae7-911d5f643543" providerId="ADAL" clId="{F0D53F97-9EA4-4E15-8188-287E5BA5CC0B}" dt="2023-09-03T21:52:42.278" v="5087" actId="26606"/>
          <ac:spMkLst>
            <pc:docMk/>
            <pc:sldMk cId="1058738756" sldId="323"/>
            <ac:spMk id="7" creationId="{7C20CFF4-CA83-94F2-D36E-4E6C8F0C2AA0}"/>
          </ac:spMkLst>
        </pc:spChg>
        <pc:spChg chg="add mod ord">
          <ac:chgData name="Kristof Werling" userId="cdca5256-1f5e-4078-8ae7-911d5f643543" providerId="ADAL" clId="{F0D53F97-9EA4-4E15-8188-287E5BA5CC0B}" dt="2023-09-03T21:52:42.278" v="5087" actId="26606"/>
          <ac:spMkLst>
            <pc:docMk/>
            <pc:sldMk cId="1058738756" sldId="323"/>
            <ac:spMk id="8" creationId="{A7EDBCB6-5F4E-8F18-2659-7CED7614386E}"/>
          </ac:spMkLst>
        </pc:spChg>
        <pc:spChg chg="add">
          <ac:chgData name="Kristof Werling" userId="cdca5256-1f5e-4078-8ae7-911d5f643543" providerId="ADAL" clId="{F0D53F97-9EA4-4E15-8188-287E5BA5CC0B}" dt="2023-09-03T21:52:42.278" v="5087" actId="26606"/>
          <ac:spMkLst>
            <pc:docMk/>
            <pc:sldMk cId="1058738756" sldId="323"/>
            <ac:spMk id="75" creationId="{4B24F6DB-F114-44A7-BB56-D401884E4E7F}"/>
          </ac:spMkLst>
        </pc:spChg>
        <pc:grpChg chg="add">
          <ac:chgData name="Kristof Werling" userId="cdca5256-1f5e-4078-8ae7-911d5f643543" providerId="ADAL" clId="{F0D53F97-9EA4-4E15-8188-287E5BA5CC0B}" dt="2023-09-03T21:52:42.278" v="5087" actId="26606"/>
          <ac:grpSpMkLst>
            <pc:docMk/>
            <pc:sldMk cId="1058738756" sldId="323"/>
            <ac:grpSpMk id="15" creationId="{FF5EAD09-B81D-415F-8BCF-73C81AE05F21}"/>
          </ac:grpSpMkLst>
        </pc:grpChg>
        <pc:grpChg chg="add">
          <ac:chgData name="Kristof Werling" userId="cdca5256-1f5e-4078-8ae7-911d5f643543" providerId="ADAL" clId="{F0D53F97-9EA4-4E15-8188-287E5BA5CC0B}" dt="2023-09-03T21:52:42.278" v="5087" actId="26606"/>
          <ac:grpSpMkLst>
            <pc:docMk/>
            <pc:sldMk cId="1058738756" sldId="323"/>
            <ac:grpSpMk id="71" creationId="{9BE10567-6165-46A7-867D-4690A16B46D6}"/>
          </ac:grpSpMkLst>
        </pc:grpChg>
        <pc:grpChg chg="add">
          <ac:chgData name="Kristof Werling" userId="cdca5256-1f5e-4078-8ae7-911d5f643543" providerId="ADAL" clId="{F0D53F97-9EA4-4E15-8188-287E5BA5CC0B}" dt="2023-09-03T21:52:42.278" v="5087" actId="26606"/>
          <ac:grpSpMkLst>
            <pc:docMk/>
            <pc:sldMk cId="1058738756" sldId="323"/>
            <ac:grpSpMk id="77" creationId="{4DB50ECD-225E-4F81-AF7B-706DD05F3BA8}"/>
          </ac:grpSpMkLst>
        </pc:grpChg>
        <pc:picChg chg="add">
          <ac:chgData name="Kristof Werling" userId="cdca5256-1f5e-4078-8ae7-911d5f643543" providerId="ADAL" clId="{F0D53F97-9EA4-4E15-8188-287E5BA5CC0B}" dt="2023-09-03T21:52:42.278" v="5087" actId="26606"/>
          <ac:picMkLst>
            <pc:docMk/>
            <pc:sldMk cId="1058738756" sldId="323"/>
            <ac:picMk id="13" creationId="{9ACD3AF8-B16E-4174-8C1A-41F683C4AF8A}"/>
          </ac:picMkLst>
        </pc:picChg>
      </pc:sldChg>
      <pc:sldChg chg="addSp delSp modSp new mod setBg modClrScheme setClrOvrMap chgLayout">
        <pc:chgData name="Kristof Werling" userId="cdca5256-1f5e-4078-8ae7-911d5f643543" providerId="ADAL" clId="{F0D53F97-9EA4-4E15-8188-287E5BA5CC0B}" dt="2023-09-03T21:52:27.170" v="5086" actId="26606"/>
        <pc:sldMkLst>
          <pc:docMk/>
          <pc:sldMk cId="1009814711" sldId="324"/>
        </pc:sldMkLst>
        <pc:spChg chg="del mod ord">
          <ac:chgData name="Kristof Werling" userId="cdca5256-1f5e-4078-8ae7-911d5f643543" providerId="ADAL" clId="{F0D53F97-9EA4-4E15-8188-287E5BA5CC0B}" dt="2023-09-03T20:51:53.891" v="4731" actId="700"/>
          <ac:spMkLst>
            <pc:docMk/>
            <pc:sldMk cId="1009814711" sldId="324"/>
            <ac:spMk id="2" creationId="{9474D70B-87A3-0338-87AA-1BE2E3068F1A}"/>
          </ac:spMkLst>
        </pc:spChg>
        <pc:spChg chg="del mod ord">
          <ac:chgData name="Kristof Werling" userId="cdca5256-1f5e-4078-8ae7-911d5f643543" providerId="ADAL" clId="{F0D53F97-9EA4-4E15-8188-287E5BA5CC0B}" dt="2023-09-03T20:51:53.891" v="4731" actId="700"/>
          <ac:spMkLst>
            <pc:docMk/>
            <pc:sldMk cId="1009814711" sldId="324"/>
            <ac:spMk id="3" creationId="{99E9F71A-1A29-EAD5-8C6F-7DE2D7717CD2}"/>
          </ac:spMkLst>
        </pc:spChg>
        <pc:spChg chg="add mod ord">
          <ac:chgData name="Kristof Werling" userId="cdca5256-1f5e-4078-8ae7-911d5f643543" providerId="ADAL" clId="{F0D53F97-9EA4-4E15-8188-287E5BA5CC0B}" dt="2023-09-03T21:52:27.170" v="5086" actId="26606"/>
          <ac:spMkLst>
            <pc:docMk/>
            <pc:sldMk cId="1009814711" sldId="324"/>
            <ac:spMk id="4" creationId="{F404EAA5-58CA-A5F6-FEB3-CEAE09D7DD9F}"/>
          </ac:spMkLst>
        </pc:spChg>
        <pc:spChg chg="add del mod ord">
          <ac:chgData name="Kristof Werling" userId="cdca5256-1f5e-4078-8ae7-911d5f643543" providerId="ADAL" clId="{F0D53F97-9EA4-4E15-8188-287E5BA5CC0B}" dt="2023-09-03T21:52:27.170" v="5086" actId="26606"/>
          <ac:spMkLst>
            <pc:docMk/>
            <pc:sldMk cId="1009814711" sldId="324"/>
            <ac:spMk id="5" creationId="{2463D7F7-911B-697C-D884-BD1D4B77445A}"/>
          </ac:spMkLst>
        </pc:spChg>
        <pc:spChg chg="add del">
          <ac:chgData name="Kristof Werling" userId="cdca5256-1f5e-4078-8ae7-911d5f643543" providerId="ADAL" clId="{F0D53F97-9EA4-4E15-8188-287E5BA5CC0B}" dt="2023-09-03T21:52:04.074" v="5082" actId="26606"/>
          <ac:spMkLst>
            <pc:docMk/>
            <pc:sldMk cId="1009814711" sldId="324"/>
            <ac:spMk id="8" creationId="{1B01FD75-57B4-4FE5-897D-D1E45CCFFC23}"/>
          </ac:spMkLst>
        </pc:spChg>
        <pc:spChg chg="add">
          <ac:chgData name="Kristof Werling" userId="cdca5256-1f5e-4078-8ae7-911d5f643543" providerId="ADAL" clId="{F0D53F97-9EA4-4E15-8188-287E5BA5CC0B}" dt="2023-09-03T21:52:27.170" v="5086" actId="26606"/>
          <ac:spMkLst>
            <pc:docMk/>
            <pc:sldMk cId="1009814711" sldId="324"/>
            <ac:spMk id="10" creationId="{5BE62A68-92FB-4DA6-B1D6-FA043544A9A9}"/>
          </ac:spMkLst>
        </pc:spChg>
        <pc:spChg chg="add del">
          <ac:chgData name="Kristof Werling" userId="cdca5256-1f5e-4078-8ae7-911d5f643543" providerId="ADAL" clId="{F0D53F97-9EA4-4E15-8188-287E5BA5CC0B}" dt="2023-09-03T20:54:44.259" v="5005" actId="26606"/>
          <ac:spMkLst>
            <pc:docMk/>
            <pc:sldMk cId="1009814711" sldId="324"/>
            <ac:spMk id="11" creationId="{01F67CC9-D773-4B4B-8A55-D5DAEC3414BD}"/>
          </ac:spMkLst>
        </pc:spChg>
        <pc:spChg chg="add">
          <ac:chgData name="Kristof Werling" userId="cdca5256-1f5e-4078-8ae7-911d5f643543" providerId="ADAL" clId="{F0D53F97-9EA4-4E15-8188-287E5BA5CC0B}" dt="2023-09-03T21:52:27.170" v="5086" actId="26606"/>
          <ac:spMkLst>
            <pc:docMk/>
            <pc:sldMk cId="1009814711" sldId="324"/>
            <ac:spMk id="44" creationId="{7C30BDFE-E13B-4CD1-9371-FAEDFF80CD7D}"/>
          </ac:spMkLst>
        </pc:spChg>
        <pc:grpChg chg="add">
          <ac:chgData name="Kristof Werling" userId="cdca5256-1f5e-4078-8ae7-911d5f643543" providerId="ADAL" clId="{F0D53F97-9EA4-4E15-8188-287E5BA5CC0B}" dt="2023-09-03T21:52:27.170" v="5086" actId="26606"/>
          <ac:grpSpMkLst>
            <pc:docMk/>
            <pc:sldMk cId="1009814711" sldId="324"/>
            <ac:grpSpMk id="15" creationId="{03CA880E-A155-41A2-B87D-21AC3CE33317}"/>
          </ac:grpSpMkLst>
        </pc:grpChg>
        <pc:grpChg chg="add">
          <ac:chgData name="Kristof Werling" userId="cdca5256-1f5e-4078-8ae7-911d5f643543" providerId="ADAL" clId="{F0D53F97-9EA4-4E15-8188-287E5BA5CC0B}" dt="2023-09-03T21:52:27.170" v="5086" actId="26606"/>
          <ac:grpSpMkLst>
            <pc:docMk/>
            <pc:sldMk cId="1009814711" sldId="324"/>
            <ac:grpSpMk id="46" creationId="{A847D4E2-EA7B-40EF-8062-D1FAF838F65F}"/>
          </ac:grpSpMkLst>
        </pc:grpChg>
        <pc:graphicFrameChg chg="add del">
          <ac:chgData name="Kristof Werling" userId="cdca5256-1f5e-4078-8ae7-911d5f643543" providerId="ADAL" clId="{F0D53F97-9EA4-4E15-8188-287E5BA5CC0B}" dt="2023-09-03T20:54:44.259" v="5005" actId="26606"/>
          <ac:graphicFrameMkLst>
            <pc:docMk/>
            <pc:sldMk cId="1009814711" sldId="324"/>
            <ac:graphicFrameMk id="7" creationId="{AF83272D-49F6-A6AC-045F-03BE55D1F397}"/>
          </ac:graphicFrameMkLst>
        </pc:graphicFrameChg>
        <pc:graphicFrameChg chg="add del">
          <ac:chgData name="Kristof Werling" userId="cdca5256-1f5e-4078-8ae7-911d5f643543" providerId="ADAL" clId="{F0D53F97-9EA4-4E15-8188-287E5BA5CC0B}" dt="2023-09-03T21:52:04.074" v="5082" actId="26606"/>
          <ac:graphicFrameMkLst>
            <pc:docMk/>
            <pc:sldMk cId="1009814711" sldId="324"/>
            <ac:graphicFrameMk id="9" creationId="{904E3B8B-8DDA-E9D1-FC3C-8176B5491567}"/>
          </ac:graphicFrameMkLst>
        </pc:graphicFrameChg>
        <pc:graphicFrameChg chg="add">
          <ac:chgData name="Kristof Werling" userId="cdca5256-1f5e-4078-8ae7-911d5f643543" providerId="ADAL" clId="{F0D53F97-9EA4-4E15-8188-287E5BA5CC0B}" dt="2023-09-03T21:52:27.170" v="5086" actId="26606"/>
          <ac:graphicFrameMkLst>
            <pc:docMk/>
            <pc:sldMk cId="1009814711" sldId="324"/>
            <ac:graphicFrameMk id="12" creationId="{453CBB99-D563-94A4-6FB2-925F541CF9C3}"/>
          </ac:graphicFrameMkLst>
        </pc:graphicFrameChg>
        <pc:picChg chg="add">
          <ac:chgData name="Kristof Werling" userId="cdca5256-1f5e-4078-8ae7-911d5f643543" providerId="ADAL" clId="{F0D53F97-9EA4-4E15-8188-287E5BA5CC0B}" dt="2023-09-03T21:52:27.170" v="5086" actId="26606"/>
          <ac:picMkLst>
            <pc:docMk/>
            <pc:sldMk cId="1009814711" sldId="324"/>
            <ac:picMk id="13" creationId="{10A6DFCC-5864-48A7-8196-CBCF038BB88B}"/>
          </ac:picMkLst>
        </pc:picChg>
      </pc:sldChg>
      <pc:sldChg chg="addSp modSp new mod modClrScheme chgLayout">
        <pc:chgData name="Kristof Werling" userId="cdca5256-1f5e-4078-8ae7-911d5f643543" providerId="ADAL" clId="{F0D53F97-9EA4-4E15-8188-287E5BA5CC0B}" dt="2023-09-10T18:20:37.864" v="19252" actId="20577"/>
        <pc:sldMkLst>
          <pc:docMk/>
          <pc:sldMk cId="139439733" sldId="325"/>
        </pc:sldMkLst>
        <pc:spChg chg="mod ord">
          <ac:chgData name="Kristof Werling" userId="cdca5256-1f5e-4078-8ae7-911d5f643543" providerId="ADAL" clId="{F0D53F97-9EA4-4E15-8188-287E5BA5CC0B}" dt="2023-09-06T19:16:02.563" v="8455" actId="700"/>
          <ac:spMkLst>
            <pc:docMk/>
            <pc:sldMk cId="139439733" sldId="325"/>
            <ac:spMk id="2" creationId="{8DD7C28C-D928-2206-7CDF-A1B2CFDC80F0}"/>
          </ac:spMkLst>
        </pc:spChg>
        <pc:spChg chg="mod ord">
          <ac:chgData name="Kristof Werling" userId="cdca5256-1f5e-4078-8ae7-911d5f643543" providerId="ADAL" clId="{F0D53F97-9EA4-4E15-8188-287E5BA5CC0B}" dt="2023-09-06T19:25:43.139" v="8632" actId="20577"/>
          <ac:spMkLst>
            <pc:docMk/>
            <pc:sldMk cId="139439733" sldId="325"/>
            <ac:spMk id="3" creationId="{B12C722E-DBAE-2468-BF61-473F0D1220BE}"/>
          </ac:spMkLst>
        </pc:spChg>
        <pc:spChg chg="add mod ord">
          <ac:chgData name="Kristof Werling" userId="cdca5256-1f5e-4078-8ae7-911d5f643543" providerId="ADAL" clId="{F0D53F97-9EA4-4E15-8188-287E5BA5CC0B}" dt="2023-09-10T18:20:37.864" v="19252" actId="20577"/>
          <ac:spMkLst>
            <pc:docMk/>
            <pc:sldMk cId="139439733" sldId="325"/>
            <ac:spMk id="4" creationId="{A02B15D3-FBC8-6E6A-E9AC-D6B981341B12}"/>
          </ac:spMkLst>
        </pc:spChg>
      </pc:sldChg>
      <pc:sldChg chg="modSp new mod">
        <pc:chgData name="Kristof Werling" userId="cdca5256-1f5e-4078-8ae7-911d5f643543" providerId="ADAL" clId="{F0D53F97-9EA4-4E15-8188-287E5BA5CC0B}" dt="2023-09-05T11:46:56.128" v="5450" actId="20577"/>
        <pc:sldMkLst>
          <pc:docMk/>
          <pc:sldMk cId="3534515188" sldId="326"/>
        </pc:sldMkLst>
        <pc:spChg chg="mod">
          <ac:chgData name="Kristof Werling" userId="cdca5256-1f5e-4078-8ae7-911d5f643543" providerId="ADAL" clId="{F0D53F97-9EA4-4E15-8188-287E5BA5CC0B}" dt="2023-09-05T11:43:39.224" v="5261" actId="20577"/>
          <ac:spMkLst>
            <pc:docMk/>
            <pc:sldMk cId="3534515188" sldId="326"/>
            <ac:spMk id="2" creationId="{3E1EC2CB-FD0F-8D37-67CD-85587D78DFD7}"/>
          </ac:spMkLst>
        </pc:spChg>
        <pc:spChg chg="mod">
          <ac:chgData name="Kristof Werling" userId="cdca5256-1f5e-4078-8ae7-911d5f643543" providerId="ADAL" clId="{F0D53F97-9EA4-4E15-8188-287E5BA5CC0B}" dt="2023-09-05T11:46:56.128" v="5450" actId="20577"/>
          <ac:spMkLst>
            <pc:docMk/>
            <pc:sldMk cId="3534515188" sldId="326"/>
            <ac:spMk id="3" creationId="{86042776-FA97-48AB-911B-73E01A20C4D1}"/>
          </ac:spMkLst>
        </pc:spChg>
      </pc:sldChg>
      <pc:sldChg chg="modSp new mod">
        <pc:chgData name="Kristof Werling" userId="cdca5256-1f5e-4078-8ae7-911d5f643543" providerId="ADAL" clId="{F0D53F97-9EA4-4E15-8188-287E5BA5CC0B}" dt="2023-09-05T12:51:54.835" v="5801" actId="20577"/>
        <pc:sldMkLst>
          <pc:docMk/>
          <pc:sldMk cId="2352559439" sldId="327"/>
        </pc:sldMkLst>
        <pc:spChg chg="mod">
          <ac:chgData name="Kristof Werling" userId="cdca5256-1f5e-4078-8ae7-911d5f643543" providerId="ADAL" clId="{F0D53F97-9EA4-4E15-8188-287E5BA5CC0B}" dt="2023-09-05T12:46:16.055" v="5490" actId="20577"/>
          <ac:spMkLst>
            <pc:docMk/>
            <pc:sldMk cId="2352559439" sldId="327"/>
            <ac:spMk id="2" creationId="{D098DFDB-FBB4-25C7-3FE3-0E62A4812F7A}"/>
          </ac:spMkLst>
        </pc:spChg>
        <pc:spChg chg="mod">
          <ac:chgData name="Kristof Werling" userId="cdca5256-1f5e-4078-8ae7-911d5f643543" providerId="ADAL" clId="{F0D53F97-9EA4-4E15-8188-287E5BA5CC0B}" dt="2023-09-05T12:51:54.835" v="5801" actId="20577"/>
          <ac:spMkLst>
            <pc:docMk/>
            <pc:sldMk cId="2352559439" sldId="327"/>
            <ac:spMk id="3" creationId="{08331FAA-8F32-B96A-350E-2E3FFC2F3509}"/>
          </ac:spMkLst>
        </pc:spChg>
      </pc:sldChg>
      <pc:sldChg chg="modSp new mod ord">
        <pc:chgData name="Kristof Werling" userId="cdca5256-1f5e-4078-8ae7-911d5f643543" providerId="ADAL" clId="{F0D53F97-9EA4-4E15-8188-287E5BA5CC0B}" dt="2023-09-05T13:50:05.302" v="6509" actId="20577"/>
        <pc:sldMkLst>
          <pc:docMk/>
          <pc:sldMk cId="3683081562" sldId="328"/>
        </pc:sldMkLst>
        <pc:spChg chg="mod">
          <ac:chgData name="Kristof Werling" userId="cdca5256-1f5e-4078-8ae7-911d5f643543" providerId="ADAL" clId="{F0D53F97-9EA4-4E15-8188-287E5BA5CC0B}" dt="2023-09-05T13:32:59.073" v="6106" actId="20577"/>
          <ac:spMkLst>
            <pc:docMk/>
            <pc:sldMk cId="3683081562" sldId="328"/>
            <ac:spMk id="2" creationId="{A816C2DF-79B4-BE0C-13F5-CA95D12F2BC3}"/>
          </ac:spMkLst>
        </pc:spChg>
        <pc:spChg chg="mod">
          <ac:chgData name="Kristof Werling" userId="cdca5256-1f5e-4078-8ae7-911d5f643543" providerId="ADAL" clId="{F0D53F97-9EA4-4E15-8188-287E5BA5CC0B}" dt="2023-09-05T13:50:05.302" v="6509" actId="20577"/>
          <ac:spMkLst>
            <pc:docMk/>
            <pc:sldMk cId="3683081562" sldId="328"/>
            <ac:spMk id="3" creationId="{DDA674B1-27DC-CDCF-1851-3D0729D2D60B}"/>
          </ac:spMkLst>
        </pc:spChg>
      </pc:sldChg>
      <pc:sldChg chg="add del">
        <pc:chgData name="Kristof Werling" userId="cdca5256-1f5e-4078-8ae7-911d5f643543" providerId="ADAL" clId="{F0D53F97-9EA4-4E15-8188-287E5BA5CC0B}" dt="2023-09-05T13:48:40.730" v="6409" actId="2890"/>
        <pc:sldMkLst>
          <pc:docMk/>
          <pc:sldMk cId="1150918181" sldId="329"/>
        </pc:sldMkLst>
      </pc:sldChg>
      <pc:sldChg chg="modSp new mod">
        <pc:chgData name="Kristof Werling" userId="cdca5256-1f5e-4078-8ae7-911d5f643543" providerId="ADAL" clId="{F0D53F97-9EA4-4E15-8188-287E5BA5CC0B}" dt="2023-09-05T13:52:58.427" v="6615" actId="20577"/>
        <pc:sldMkLst>
          <pc:docMk/>
          <pc:sldMk cId="2350373077" sldId="329"/>
        </pc:sldMkLst>
        <pc:spChg chg="mod">
          <ac:chgData name="Kristof Werling" userId="cdca5256-1f5e-4078-8ae7-911d5f643543" providerId="ADAL" clId="{F0D53F97-9EA4-4E15-8188-287E5BA5CC0B}" dt="2023-09-05T13:48:59.231" v="6433" actId="20577"/>
          <ac:spMkLst>
            <pc:docMk/>
            <pc:sldMk cId="2350373077" sldId="329"/>
            <ac:spMk id="2" creationId="{5EEAE20F-7FAA-0FB4-2C44-1C85A400015E}"/>
          </ac:spMkLst>
        </pc:spChg>
        <pc:spChg chg="mod">
          <ac:chgData name="Kristof Werling" userId="cdca5256-1f5e-4078-8ae7-911d5f643543" providerId="ADAL" clId="{F0D53F97-9EA4-4E15-8188-287E5BA5CC0B}" dt="2023-09-05T13:52:58.427" v="6615" actId="20577"/>
          <ac:spMkLst>
            <pc:docMk/>
            <pc:sldMk cId="2350373077" sldId="329"/>
            <ac:spMk id="3" creationId="{79422901-7E8B-1CDF-0012-D231EE73DEA5}"/>
          </ac:spMkLst>
        </pc:spChg>
      </pc:sldChg>
      <pc:sldChg chg="addSp delSp modSp new mod">
        <pc:chgData name="Kristof Werling" userId="cdca5256-1f5e-4078-8ae7-911d5f643543" providerId="ADAL" clId="{F0D53F97-9EA4-4E15-8188-287E5BA5CC0B}" dt="2023-09-05T14:00:15.414" v="6914" actId="20577"/>
        <pc:sldMkLst>
          <pc:docMk/>
          <pc:sldMk cId="2027815587" sldId="330"/>
        </pc:sldMkLst>
        <pc:spChg chg="mod">
          <ac:chgData name="Kristof Werling" userId="cdca5256-1f5e-4078-8ae7-911d5f643543" providerId="ADAL" clId="{F0D53F97-9EA4-4E15-8188-287E5BA5CC0B}" dt="2023-09-05T13:53:20.241" v="6635" actId="20577"/>
          <ac:spMkLst>
            <pc:docMk/>
            <pc:sldMk cId="2027815587" sldId="330"/>
            <ac:spMk id="2" creationId="{508B1B6E-7213-21A5-8802-7071C661D706}"/>
          </ac:spMkLst>
        </pc:spChg>
        <pc:spChg chg="del">
          <ac:chgData name="Kristof Werling" userId="cdca5256-1f5e-4078-8ae7-911d5f643543" providerId="ADAL" clId="{F0D53F97-9EA4-4E15-8188-287E5BA5CC0B}" dt="2023-09-05T13:54:55.115" v="6636" actId="3680"/>
          <ac:spMkLst>
            <pc:docMk/>
            <pc:sldMk cId="2027815587" sldId="330"/>
            <ac:spMk id="3" creationId="{1A768522-D4AB-AC7C-5928-D27080BC7F41}"/>
          </ac:spMkLst>
        </pc:spChg>
        <pc:spChg chg="add mod">
          <ac:chgData name="Kristof Werling" userId="cdca5256-1f5e-4078-8ae7-911d5f643543" providerId="ADAL" clId="{F0D53F97-9EA4-4E15-8188-287E5BA5CC0B}" dt="2023-09-05T13:57:15.044" v="6706"/>
          <ac:spMkLst>
            <pc:docMk/>
            <pc:sldMk cId="2027815587" sldId="330"/>
            <ac:spMk id="5" creationId="{DC6E3F77-654B-00B4-438C-4276657AC674}"/>
          </ac:spMkLst>
        </pc:spChg>
        <pc:graphicFrameChg chg="add mod ord modGraphic">
          <ac:chgData name="Kristof Werling" userId="cdca5256-1f5e-4078-8ae7-911d5f643543" providerId="ADAL" clId="{F0D53F97-9EA4-4E15-8188-287E5BA5CC0B}" dt="2023-09-05T14:00:15.414" v="6914" actId="20577"/>
          <ac:graphicFrameMkLst>
            <pc:docMk/>
            <pc:sldMk cId="2027815587" sldId="330"/>
            <ac:graphicFrameMk id="4" creationId="{2F48DDE8-3A09-BAD5-0E03-375EA5A9839B}"/>
          </ac:graphicFrameMkLst>
        </pc:graphicFrameChg>
      </pc:sldChg>
      <pc:sldChg chg="addSp delSp modSp new mod">
        <pc:chgData name="Kristof Werling" userId="cdca5256-1f5e-4078-8ae7-911d5f643543" providerId="ADAL" clId="{F0D53F97-9EA4-4E15-8188-287E5BA5CC0B}" dt="2023-09-05T14:05:00.741" v="7061"/>
        <pc:sldMkLst>
          <pc:docMk/>
          <pc:sldMk cId="2530018673" sldId="331"/>
        </pc:sldMkLst>
        <pc:spChg chg="mod">
          <ac:chgData name="Kristof Werling" userId="cdca5256-1f5e-4078-8ae7-911d5f643543" providerId="ADAL" clId="{F0D53F97-9EA4-4E15-8188-287E5BA5CC0B}" dt="2023-09-05T14:01:25.392" v="6933" actId="20577"/>
          <ac:spMkLst>
            <pc:docMk/>
            <pc:sldMk cId="2530018673" sldId="331"/>
            <ac:spMk id="2" creationId="{E55DF6B0-103B-AB64-205C-7F44759F519D}"/>
          </ac:spMkLst>
        </pc:spChg>
        <pc:spChg chg="del mod">
          <ac:chgData name="Kristof Werling" userId="cdca5256-1f5e-4078-8ae7-911d5f643543" providerId="ADAL" clId="{F0D53F97-9EA4-4E15-8188-287E5BA5CC0B}" dt="2023-09-05T13:57:09.957" v="6705" actId="21"/>
          <ac:spMkLst>
            <pc:docMk/>
            <pc:sldMk cId="2530018673" sldId="331"/>
            <ac:spMk id="3" creationId="{F6CAB150-7D98-263B-9C22-DCF6AEBCBB56}"/>
          </ac:spMkLst>
        </pc:spChg>
        <pc:spChg chg="add mod">
          <ac:chgData name="Kristof Werling" userId="cdca5256-1f5e-4078-8ae7-911d5f643543" providerId="ADAL" clId="{F0D53F97-9EA4-4E15-8188-287E5BA5CC0B}" dt="2023-09-05T14:05:00.741" v="7061"/>
          <ac:spMkLst>
            <pc:docMk/>
            <pc:sldMk cId="2530018673" sldId="331"/>
            <ac:spMk id="5" creationId="{B95437D1-CEF8-992E-2EE8-AEF7E68C9F4B}"/>
          </ac:spMkLst>
        </pc:spChg>
        <pc:spChg chg="add del">
          <ac:chgData name="Kristof Werling" userId="cdca5256-1f5e-4078-8ae7-911d5f643543" providerId="ADAL" clId="{F0D53F97-9EA4-4E15-8188-287E5BA5CC0B}" dt="2023-09-05T14:04:57.321" v="7059"/>
          <ac:spMkLst>
            <pc:docMk/>
            <pc:sldMk cId="2530018673" sldId="331"/>
            <ac:spMk id="6" creationId="{16F345F7-9152-D6A8-08A3-F555A7D072BE}"/>
          </ac:spMkLst>
        </pc:spChg>
      </pc:sldChg>
      <pc:sldChg chg="addSp delSp modSp add mod modClrScheme chgLayout">
        <pc:chgData name="Kristof Werling" userId="cdca5256-1f5e-4078-8ae7-911d5f643543" providerId="ADAL" clId="{F0D53F97-9EA4-4E15-8188-287E5BA5CC0B}" dt="2023-09-05T18:38:38.355" v="7130" actId="5793"/>
        <pc:sldMkLst>
          <pc:docMk/>
          <pc:sldMk cId="2287970197" sldId="332"/>
        </pc:sldMkLst>
        <pc:spChg chg="del mod ord">
          <ac:chgData name="Kristof Werling" userId="cdca5256-1f5e-4078-8ae7-911d5f643543" providerId="ADAL" clId="{F0D53F97-9EA4-4E15-8188-287E5BA5CC0B}" dt="2023-09-05T18:38:21.124" v="7117" actId="700"/>
          <ac:spMkLst>
            <pc:docMk/>
            <pc:sldMk cId="2287970197" sldId="332"/>
            <ac:spMk id="2" creationId="{BCBDBC55-B5E4-E858-5BD9-C989411AC1E3}"/>
          </ac:spMkLst>
        </pc:spChg>
        <pc:spChg chg="mod ord">
          <ac:chgData name="Kristof Werling" userId="cdca5256-1f5e-4078-8ae7-911d5f643543" providerId="ADAL" clId="{F0D53F97-9EA4-4E15-8188-287E5BA5CC0B}" dt="2023-09-05T18:38:34.723" v="7128" actId="20577"/>
          <ac:spMkLst>
            <pc:docMk/>
            <pc:sldMk cId="2287970197" sldId="332"/>
            <ac:spMk id="3" creationId="{9661BC9B-D084-C9F6-F9BF-05916CB87D0D}"/>
          </ac:spMkLst>
        </pc:spChg>
        <pc:spChg chg="add mod ord">
          <ac:chgData name="Kristof Werling" userId="cdca5256-1f5e-4078-8ae7-911d5f643543" providerId="ADAL" clId="{F0D53F97-9EA4-4E15-8188-287E5BA5CC0B}" dt="2023-09-05T18:38:30.865" v="7127" actId="20577"/>
          <ac:spMkLst>
            <pc:docMk/>
            <pc:sldMk cId="2287970197" sldId="332"/>
            <ac:spMk id="4" creationId="{DCD16AEE-918D-2E29-98A5-D40B7A4F6C53}"/>
          </ac:spMkLst>
        </pc:spChg>
        <pc:spChg chg="mod ord">
          <ac:chgData name="Kristof Werling" userId="cdca5256-1f5e-4078-8ae7-911d5f643543" providerId="ADAL" clId="{F0D53F97-9EA4-4E15-8188-287E5BA5CC0B}" dt="2023-09-05T18:38:38.355" v="7130" actId="5793"/>
          <ac:spMkLst>
            <pc:docMk/>
            <pc:sldMk cId="2287970197" sldId="332"/>
            <ac:spMk id="5" creationId="{F431B018-051B-C576-AF52-CDA412053C0E}"/>
          </ac:spMkLst>
        </pc:spChg>
        <pc:spChg chg="del">
          <ac:chgData name="Kristof Werling" userId="cdca5256-1f5e-4078-8ae7-911d5f643543" providerId="ADAL" clId="{F0D53F97-9EA4-4E15-8188-287E5BA5CC0B}" dt="2023-09-05T18:38:21.124" v="7117" actId="700"/>
          <ac:spMkLst>
            <pc:docMk/>
            <pc:sldMk cId="2287970197" sldId="332"/>
            <ac:spMk id="6" creationId="{AB56BE12-B9CA-1265-B755-F2C5767B23AE}"/>
          </ac:spMkLst>
        </pc:spChg>
        <pc:spChg chg="del">
          <ac:chgData name="Kristof Werling" userId="cdca5256-1f5e-4078-8ae7-911d5f643543" providerId="ADAL" clId="{F0D53F97-9EA4-4E15-8188-287E5BA5CC0B}" dt="2023-09-05T18:38:21.124" v="7117" actId="700"/>
          <ac:spMkLst>
            <pc:docMk/>
            <pc:sldMk cId="2287970197" sldId="332"/>
            <ac:spMk id="9" creationId="{77E53BAE-BF54-8D22-C6E0-C507E6CBCF4E}"/>
          </ac:spMkLst>
        </pc:spChg>
      </pc:sldChg>
      <pc:sldChg chg="modSp new mod">
        <pc:chgData name="Kristof Werling" userId="cdca5256-1f5e-4078-8ae7-911d5f643543" providerId="ADAL" clId="{F0D53F97-9EA4-4E15-8188-287E5BA5CC0B}" dt="2023-09-05T18:39:14.409" v="7169" actId="20577"/>
        <pc:sldMkLst>
          <pc:docMk/>
          <pc:sldMk cId="3591315752" sldId="333"/>
        </pc:sldMkLst>
        <pc:spChg chg="mod">
          <ac:chgData name="Kristof Werling" userId="cdca5256-1f5e-4078-8ae7-911d5f643543" providerId="ADAL" clId="{F0D53F97-9EA4-4E15-8188-287E5BA5CC0B}" dt="2023-09-05T18:39:14.409" v="7169" actId="20577"/>
          <ac:spMkLst>
            <pc:docMk/>
            <pc:sldMk cId="3591315752" sldId="333"/>
            <ac:spMk id="2" creationId="{CAB4A046-B978-F528-88C2-38AF2607025C}"/>
          </ac:spMkLst>
        </pc:spChg>
      </pc:sldChg>
      <pc:sldChg chg="addSp delSp modSp new mod modClrScheme chgLayout">
        <pc:chgData name="Kristof Werling" userId="cdca5256-1f5e-4078-8ae7-911d5f643543" providerId="ADAL" clId="{F0D53F97-9EA4-4E15-8188-287E5BA5CC0B}" dt="2023-09-05T18:44:09.962" v="7308" actId="20577"/>
        <pc:sldMkLst>
          <pc:docMk/>
          <pc:sldMk cId="1022210034" sldId="334"/>
        </pc:sldMkLst>
        <pc:spChg chg="del mod ord">
          <ac:chgData name="Kristof Werling" userId="cdca5256-1f5e-4078-8ae7-911d5f643543" providerId="ADAL" clId="{F0D53F97-9EA4-4E15-8188-287E5BA5CC0B}" dt="2023-09-05T18:39:24.100" v="7171" actId="700"/>
          <ac:spMkLst>
            <pc:docMk/>
            <pc:sldMk cId="1022210034" sldId="334"/>
            <ac:spMk id="2" creationId="{20889C81-0629-8234-5A4E-913AD72DD016}"/>
          </ac:spMkLst>
        </pc:spChg>
        <pc:spChg chg="del mod ord">
          <ac:chgData name="Kristof Werling" userId="cdca5256-1f5e-4078-8ae7-911d5f643543" providerId="ADAL" clId="{F0D53F97-9EA4-4E15-8188-287E5BA5CC0B}" dt="2023-09-05T18:39:24.100" v="7171" actId="700"/>
          <ac:spMkLst>
            <pc:docMk/>
            <pc:sldMk cId="1022210034" sldId="334"/>
            <ac:spMk id="3" creationId="{F627F16F-2DE9-79FD-B29F-2250A1000149}"/>
          </ac:spMkLst>
        </pc:spChg>
        <pc:spChg chg="add mod ord">
          <ac:chgData name="Kristof Werling" userId="cdca5256-1f5e-4078-8ae7-911d5f643543" providerId="ADAL" clId="{F0D53F97-9EA4-4E15-8188-287E5BA5CC0B}" dt="2023-09-05T18:40:36.305" v="7199" actId="20577"/>
          <ac:spMkLst>
            <pc:docMk/>
            <pc:sldMk cId="1022210034" sldId="334"/>
            <ac:spMk id="4" creationId="{1560275D-EA7F-7A5A-745E-8A18A5F8C0EB}"/>
          </ac:spMkLst>
        </pc:spChg>
        <pc:spChg chg="add mod ord">
          <ac:chgData name="Kristof Werling" userId="cdca5256-1f5e-4078-8ae7-911d5f643543" providerId="ADAL" clId="{F0D53F97-9EA4-4E15-8188-287E5BA5CC0B}" dt="2023-09-05T18:44:09.962" v="7308" actId="20577"/>
          <ac:spMkLst>
            <pc:docMk/>
            <pc:sldMk cId="1022210034" sldId="334"/>
            <ac:spMk id="5" creationId="{B1BFB815-00CA-0C7A-2CCC-A5C1B212E27A}"/>
          </ac:spMkLst>
        </pc:spChg>
        <pc:picChg chg="add mod">
          <ac:chgData name="Kristof Werling" userId="cdca5256-1f5e-4078-8ae7-911d5f643543" providerId="ADAL" clId="{F0D53F97-9EA4-4E15-8188-287E5BA5CC0B}" dt="2023-09-05T18:43:41.158" v="7241" actId="1076"/>
          <ac:picMkLst>
            <pc:docMk/>
            <pc:sldMk cId="1022210034" sldId="334"/>
            <ac:picMk id="7" creationId="{94CC05AF-0AB2-9D59-0818-F6397187DDD1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5T18:48:56.566" v="7458" actId="1076"/>
        <pc:sldMkLst>
          <pc:docMk/>
          <pc:sldMk cId="3769762963" sldId="335"/>
        </pc:sldMkLst>
        <pc:spChg chg="mod">
          <ac:chgData name="Kristof Werling" userId="cdca5256-1f5e-4078-8ae7-911d5f643543" providerId="ADAL" clId="{F0D53F97-9EA4-4E15-8188-287E5BA5CC0B}" dt="2023-09-05T18:48:42.415" v="7457" actId="20577"/>
          <ac:spMkLst>
            <pc:docMk/>
            <pc:sldMk cId="3769762963" sldId="335"/>
            <ac:spMk id="5" creationId="{B1BFB815-00CA-0C7A-2CCC-A5C1B212E27A}"/>
          </ac:spMkLst>
        </pc:spChg>
        <pc:picChg chg="add del mod modCrop">
          <ac:chgData name="Kristof Werling" userId="cdca5256-1f5e-4078-8ae7-911d5f643543" providerId="ADAL" clId="{F0D53F97-9EA4-4E15-8188-287E5BA5CC0B}" dt="2023-09-05T18:46:28.616" v="7367" actId="478"/>
          <ac:picMkLst>
            <pc:docMk/>
            <pc:sldMk cId="3769762963" sldId="335"/>
            <ac:picMk id="3" creationId="{1157E70E-3501-F35C-7205-DABDEE65C03C}"/>
          </ac:picMkLst>
        </pc:picChg>
        <pc:picChg chg="del">
          <ac:chgData name="Kristof Werling" userId="cdca5256-1f5e-4078-8ae7-911d5f643543" providerId="ADAL" clId="{F0D53F97-9EA4-4E15-8188-287E5BA5CC0B}" dt="2023-09-05T18:45:14.051" v="7310" actId="478"/>
          <ac:picMkLst>
            <pc:docMk/>
            <pc:sldMk cId="3769762963" sldId="335"/>
            <ac:picMk id="7" creationId="{94CC05AF-0AB2-9D59-0818-F6397187DDD1}"/>
          </ac:picMkLst>
        </pc:picChg>
        <pc:picChg chg="add mod">
          <ac:chgData name="Kristof Werling" userId="cdca5256-1f5e-4078-8ae7-911d5f643543" providerId="ADAL" clId="{F0D53F97-9EA4-4E15-8188-287E5BA5CC0B}" dt="2023-09-05T18:48:56.566" v="7458" actId="1076"/>
          <ac:picMkLst>
            <pc:docMk/>
            <pc:sldMk cId="3769762963" sldId="335"/>
            <ac:picMk id="8" creationId="{8B9331F6-BB4C-9E43-BF7A-020BFB40C29A}"/>
          </ac:picMkLst>
        </pc:picChg>
      </pc:sldChg>
      <pc:sldChg chg="addSp delSp modSp new mod modClrScheme chgLayout">
        <pc:chgData name="Kristof Werling" userId="cdca5256-1f5e-4078-8ae7-911d5f643543" providerId="ADAL" clId="{F0D53F97-9EA4-4E15-8188-287E5BA5CC0B}" dt="2023-09-05T18:52:39.039" v="7492" actId="20577"/>
        <pc:sldMkLst>
          <pc:docMk/>
          <pc:sldMk cId="1931333634" sldId="336"/>
        </pc:sldMkLst>
        <pc:spChg chg="del mod ord">
          <ac:chgData name="Kristof Werling" userId="cdca5256-1f5e-4078-8ae7-911d5f643543" providerId="ADAL" clId="{F0D53F97-9EA4-4E15-8188-287E5BA5CC0B}" dt="2023-09-05T18:52:23.712" v="7460" actId="700"/>
          <ac:spMkLst>
            <pc:docMk/>
            <pc:sldMk cId="1931333634" sldId="336"/>
            <ac:spMk id="2" creationId="{3F164B9E-C388-4294-6272-4DA3C13FDBF8}"/>
          </ac:spMkLst>
        </pc:spChg>
        <pc:spChg chg="del mod ord">
          <ac:chgData name="Kristof Werling" userId="cdca5256-1f5e-4078-8ae7-911d5f643543" providerId="ADAL" clId="{F0D53F97-9EA4-4E15-8188-287E5BA5CC0B}" dt="2023-09-05T18:52:23.712" v="7460" actId="700"/>
          <ac:spMkLst>
            <pc:docMk/>
            <pc:sldMk cId="1931333634" sldId="336"/>
            <ac:spMk id="3" creationId="{F628953E-A76A-52A6-1DDB-9358A7F5658F}"/>
          </ac:spMkLst>
        </pc:spChg>
        <pc:spChg chg="add mod ord">
          <ac:chgData name="Kristof Werling" userId="cdca5256-1f5e-4078-8ae7-911d5f643543" providerId="ADAL" clId="{F0D53F97-9EA4-4E15-8188-287E5BA5CC0B}" dt="2023-09-05T18:52:39.039" v="7492" actId="20577"/>
          <ac:spMkLst>
            <pc:docMk/>
            <pc:sldMk cId="1931333634" sldId="336"/>
            <ac:spMk id="4" creationId="{2442829E-BD4C-7C3D-0141-FC15D3296E4D}"/>
          </ac:spMkLst>
        </pc:spChg>
        <pc:spChg chg="add mod ord">
          <ac:chgData name="Kristof Werling" userId="cdca5256-1f5e-4078-8ae7-911d5f643543" providerId="ADAL" clId="{F0D53F97-9EA4-4E15-8188-287E5BA5CC0B}" dt="2023-09-05T18:52:23.712" v="7460" actId="700"/>
          <ac:spMkLst>
            <pc:docMk/>
            <pc:sldMk cId="1931333634" sldId="336"/>
            <ac:spMk id="5" creationId="{8CC04D34-F2C7-8659-43AB-F97A0D766B7C}"/>
          </ac:spMkLst>
        </pc:spChg>
      </pc:sldChg>
      <pc:sldChg chg="addSp delSp modSp new mod modClrScheme chgLayout">
        <pc:chgData name="Kristof Werling" userId="cdca5256-1f5e-4078-8ae7-911d5f643543" providerId="ADAL" clId="{F0D53F97-9EA4-4E15-8188-287E5BA5CC0B}" dt="2023-09-05T19:03:19.044" v="7526" actId="22"/>
        <pc:sldMkLst>
          <pc:docMk/>
          <pc:sldMk cId="833627189" sldId="337"/>
        </pc:sldMkLst>
        <pc:spChg chg="del mod ord">
          <ac:chgData name="Kristof Werling" userId="cdca5256-1f5e-4078-8ae7-911d5f643543" providerId="ADAL" clId="{F0D53F97-9EA4-4E15-8188-287E5BA5CC0B}" dt="2023-09-05T18:52:45.514" v="7494" actId="700"/>
          <ac:spMkLst>
            <pc:docMk/>
            <pc:sldMk cId="833627189" sldId="337"/>
            <ac:spMk id="2" creationId="{4861755C-4DCF-FD00-7FDD-6CD7855C485F}"/>
          </ac:spMkLst>
        </pc:spChg>
        <pc:spChg chg="del mod ord">
          <ac:chgData name="Kristof Werling" userId="cdca5256-1f5e-4078-8ae7-911d5f643543" providerId="ADAL" clId="{F0D53F97-9EA4-4E15-8188-287E5BA5CC0B}" dt="2023-09-05T18:52:45.514" v="7494" actId="700"/>
          <ac:spMkLst>
            <pc:docMk/>
            <pc:sldMk cId="833627189" sldId="337"/>
            <ac:spMk id="3" creationId="{CA52329B-162C-2C63-E0AD-1B39CA9AB7B8}"/>
          </ac:spMkLst>
        </pc:spChg>
        <pc:spChg chg="add mod ord">
          <ac:chgData name="Kristof Werling" userId="cdca5256-1f5e-4078-8ae7-911d5f643543" providerId="ADAL" clId="{F0D53F97-9EA4-4E15-8188-287E5BA5CC0B}" dt="2023-09-05T18:52:56.275" v="7516" actId="20577"/>
          <ac:spMkLst>
            <pc:docMk/>
            <pc:sldMk cId="833627189" sldId="337"/>
            <ac:spMk id="4" creationId="{A38524FB-2999-800A-A253-02D65274FC3E}"/>
          </ac:spMkLst>
        </pc:spChg>
        <pc:spChg chg="add mod ord">
          <ac:chgData name="Kristof Werling" userId="cdca5256-1f5e-4078-8ae7-911d5f643543" providerId="ADAL" clId="{F0D53F97-9EA4-4E15-8188-287E5BA5CC0B}" dt="2023-09-05T18:52:45.514" v="7494" actId="700"/>
          <ac:spMkLst>
            <pc:docMk/>
            <pc:sldMk cId="833627189" sldId="337"/>
            <ac:spMk id="5" creationId="{99C096F2-96DE-7F48-7D9A-1425FC57A200}"/>
          </ac:spMkLst>
        </pc:spChg>
        <pc:picChg chg="add">
          <ac:chgData name="Kristof Werling" userId="cdca5256-1f5e-4078-8ae7-911d5f643543" providerId="ADAL" clId="{F0D53F97-9EA4-4E15-8188-287E5BA5CC0B}" dt="2023-09-05T18:53:13.283" v="7517" actId="22"/>
          <ac:picMkLst>
            <pc:docMk/>
            <pc:sldMk cId="833627189" sldId="337"/>
            <ac:picMk id="7" creationId="{8240636B-D1E7-F760-595B-35FAC7BD8225}"/>
          </ac:picMkLst>
        </pc:picChg>
        <pc:picChg chg="add del">
          <ac:chgData name="Kristof Werling" userId="cdca5256-1f5e-4078-8ae7-911d5f643543" providerId="ADAL" clId="{F0D53F97-9EA4-4E15-8188-287E5BA5CC0B}" dt="2023-09-05T19:01:40.538" v="7519" actId="478"/>
          <ac:picMkLst>
            <pc:docMk/>
            <pc:sldMk cId="833627189" sldId="337"/>
            <ac:picMk id="9" creationId="{85D00ED5-EFC1-8555-C4D4-53E9139E51AF}"/>
          </ac:picMkLst>
        </pc:picChg>
        <pc:picChg chg="add">
          <ac:chgData name="Kristof Werling" userId="cdca5256-1f5e-4078-8ae7-911d5f643543" providerId="ADAL" clId="{F0D53F97-9EA4-4E15-8188-287E5BA5CC0B}" dt="2023-09-05T19:01:52.153" v="7520" actId="22"/>
          <ac:picMkLst>
            <pc:docMk/>
            <pc:sldMk cId="833627189" sldId="337"/>
            <ac:picMk id="11" creationId="{03A97558-18C8-FDBE-7795-85F61C792B26}"/>
          </ac:picMkLst>
        </pc:picChg>
        <pc:picChg chg="add">
          <ac:chgData name="Kristof Werling" userId="cdca5256-1f5e-4078-8ae7-911d5f643543" providerId="ADAL" clId="{F0D53F97-9EA4-4E15-8188-287E5BA5CC0B}" dt="2023-09-05T19:02:20.051" v="7521" actId="22"/>
          <ac:picMkLst>
            <pc:docMk/>
            <pc:sldMk cId="833627189" sldId="337"/>
            <ac:picMk id="13" creationId="{38A4D50F-8FE7-53CF-C5B4-C00B00BC40C6}"/>
          </ac:picMkLst>
        </pc:picChg>
        <pc:picChg chg="add">
          <ac:chgData name="Kristof Werling" userId="cdca5256-1f5e-4078-8ae7-911d5f643543" providerId="ADAL" clId="{F0D53F97-9EA4-4E15-8188-287E5BA5CC0B}" dt="2023-09-05T19:02:32.268" v="7522" actId="22"/>
          <ac:picMkLst>
            <pc:docMk/>
            <pc:sldMk cId="833627189" sldId="337"/>
            <ac:picMk id="15" creationId="{A32C27DF-0C86-24BB-DB2A-CE2C83B0E9DC}"/>
          </ac:picMkLst>
        </pc:picChg>
        <pc:picChg chg="add">
          <ac:chgData name="Kristof Werling" userId="cdca5256-1f5e-4078-8ae7-911d5f643543" providerId="ADAL" clId="{F0D53F97-9EA4-4E15-8188-287E5BA5CC0B}" dt="2023-09-05T19:02:43.209" v="7523" actId="22"/>
          <ac:picMkLst>
            <pc:docMk/>
            <pc:sldMk cId="833627189" sldId="337"/>
            <ac:picMk id="17" creationId="{7FAEBEE7-E46B-D7D4-71E1-5487976EAD4E}"/>
          </ac:picMkLst>
        </pc:picChg>
        <pc:picChg chg="add">
          <ac:chgData name="Kristof Werling" userId="cdca5256-1f5e-4078-8ae7-911d5f643543" providerId="ADAL" clId="{F0D53F97-9EA4-4E15-8188-287E5BA5CC0B}" dt="2023-09-05T19:02:59.240" v="7524" actId="22"/>
          <ac:picMkLst>
            <pc:docMk/>
            <pc:sldMk cId="833627189" sldId="337"/>
            <ac:picMk id="19" creationId="{A807AAAE-7760-9C21-C5F3-6D0D43880217}"/>
          </ac:picMkLst>
        </pc:picChg>
        <pc:picChg chg="add">
          <ac:chgData name="Kristof Werling" userId="cdca5256-1f5e-4078-8ae7-911d5f643543" providerId="ADAL" clId="{F0D53F97-9EA4-4E15-8188-287E5BA5CC0B}" dt="2023-09-05T19:03:09.951" v="7525" actId="22"/>
          <ac:picMkLst>
            <pc:docMk/>
            <pc:sldMk cId="833627189" sldId="337"/>
            <ac:picMk id="21" creationId="{40499028-41CE-0CD1-9ED0-4AB2E5458805}"/>
          </ac:picMkLst>
        </pc:picChg>
        <pc:picChg chg="add">
          <ac:chgData name="Kristof Werling" userId="cdca5256-1f5e-4078-8ae7-911d5f643543" providerId="ADAL" clId="{F0D53F97-9EA4-4E15-8188-287E5BA5CC0B}" dt="2023-09-05T19:03:19.044" v="7526" actId="22"/>
          <ac:picMkLst>
            <pc:docMk/>
            <pc:sldMk cId="833627189" sldId="337"/>
            <ac:picMk id="23" creationId="{D95AB836-82A9-4013-FD02-24BFB98DBE0D}"/>
          </ac:picMkLst>
        </pc:picChg>
      </pc:sldChg>
      <pc:sldChg chg="modSp new mod">
        <pc:chgData name="Kristof Werling" userId="cdca5256-1f5e-4078-8ae7-911d5f643543" providerId="ADAL" clId="{F0D53F97-9EA4-4E15-8188-287E5BA5CC0B}" dt="2023-09-05T21:55:56.673" v="8097" actId="20577"/>
        <pc:sldMkLst>
          <pc:docMk/>
          <pc:sldMk cId="2228944104" sldId="338"/>
        </pc:sldMkLst>
        <pc:spChg chg="mod">
          <ac:chgData name="Kristof Werling" userId="cdca5256-1f5e-4078-8ae7-911d5f643543" providerId="ADAL" clId="{F0D53F97-9EA4-4E15-8188-287E5BA5CC0B}" dt="2023-09-05T21:50:08.682" v="7554" actId="20577"/>
          <ac:spMkLst>
            <pc:docMk/>
            <pc:sldMk cId="2228944104" sldId="338"/>
            <ac:spMk id="2" creationId="{6B49D11D-DCB1-432D-26B3-044B1175227C}"/>
          </ac:spMkLst>
        </pc:spChg>
        <pc:spChg chg="mod">
          <ac:chgData name="Kristof Werling" userId="cdca5256-1f5e-4078-8ae7-911d5f643543" providerId="ADAL" clId="{F0D53F97-9EA4-4E15-8188-287E5BA5CC0B}" dt="2023-09-05T21:55:56.673" v="8097" actId="20577"/>
          <ac:spMkLst>
            <pc:docMk/>
            <pc:sldMk cId="2228944104" sldId="338"/>
            <ac:spMk id="3" creationId="{AEE183A9-16C4-DB36-9FDC-D29D169FA6E4}"/>
          </ac:spMkLst>
        </pc:spChg>
      </pc:sldChg>
      <pc:sldChg chg="modSp new mod">
        <pc:chgData name="Kristof Werling" userId="cdca5256-1f5e-4078-8ae7-911d5f643543" providerId="ADAL" clId="{F0D53F97-9EA4-4E15-8188-287E5BA5CC0B}" dt="2023-09-05T21:59:22.156" v="8343" actId="20577"/>
        <pc:sldMkLst>
          <pc:docMk/>
          <pc:sldMk cId="1847684910" sldId="339"/>
        </pc:sldMkLst>
        <pc:spChg chg="mod">
          <ac:chgData name="Kristof Werling" userId="cdca5256-1f5e-4078-8ae7-911d5f643543" providerId="ADAL" clId="{F0D53F97-9EA4-4E15-8188-287E5BA5CC0B}" dt="2023-09-05T21:57:13.608" v="8142" actId="20577"/>
          <ac:spMkLst>
            <pc:docMk/>
            <pc:sldMk cId="1847684910" sldId="339"/>
            <ac:spMk id="2" creationId="{73A805E1-F1A8-912D-32CF-9D35080FB214}"/>
          </ac:spMkLst>
        </pc:spChg>
        <pc:spChg chg="mod">
          <ac:chgData name="Kristof Werling" userId="cdca5256-1f5e-4078-8ae7-911d5f643543" providerId="ADAL" clId="{F0D53F97-9EA4-4E15-8188-287E5BA5CC0B}" dt="2023-09-05T21:59:22.156" v="8343" actId="20577"/>
          <ac:spMkLst>
            <pc:docMk/>
            <pc:sldMk cId="1847684910" sldId="339"/>
            <ac:spMk id="3" creationId="{66C6C4D4-3696-A0C2-D4A7-F5FA472C353E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05T22:09:17.940" v="8367" actId="14100"/>
        <pc:sldMkLst>
          <pc:docMk/>
          <pc:sldMk cId="2718427688" sldId="340"/>
        </pc:sldMkLst>
        <pc:spChg chg="mod">
          <ac:chgData name="Kristof Werling" userId="cdca5256-1f5e-4078-8ae7-911d5f643543" providerId="ADAL" clId="{F0D53F97-9EA4-4E15-8188-287E5BA5CC0B}" dt="2023-09-05T22:05:21.352" v="8361"/>
          <ac:spMkLst>
            <pc:docMk/>
            <pc:sldMk cId="2718427688" sldId="340"/>
            <ac:spMk id="2" creationId="{BCBDBC55-B5E4-E858-5BD9-C989411AC1E3}"/>
          </ac:spMkLst>
        </pc:spChg>
        <pc:spChg chg="add del mod">
          <ac:chgData name="Kristof Werling" userId="cdca5256-1f5e-4078-8ae7-911d5f643543" providerId="ADAL" clId="{F0D53F97-9EA4-4E15-8188-287E5BA5CC0B}" dt="2023-09-05T22:02:00.343" v="8349" actId="478"/>
          <ac:spMkLst>
            <pc:docMk/>
            <pc:sldMk cId="2718427688" sldId="340"/>
            <ac:spMk id="6" creationId="{5CAD6ECE-C5B8-58CB-6F3C-74705E735D1D}"/>
          </ac:spMkLst>
        </pc:spChg>
        <pc:spChg chg="del">
          <ac:chgData name="Kristof Werling" userId="cdca5256-1f5e-4078-8ae7-911d5f643543" providerId="ADAL" clId="{F0D53F97-9EA4-4E15-8188-287E5BA5CC0B}" dt="2023-09-05T22:09:08.134" v="8365" actId="22"/>
          <ac:spMkLst>
            <pc:docMk/>
            <pc:sldMk cId="2718427688" sldId="340"/>
            <ac:spMk id="9" creationId="{77E53BAE-BF54-8D22-C6E0-C507E6CBCF4E}"/>
          </ac:spMkLst>
        </pc:spChg>
        <pc:spChg chg="add del mod">
          <ac:chgData name="Kristof Werling" userId="cdca5256-1f5e-4078-8ae7-911d5f643543" providerId="ADAL" clId="{F0D53F97-9EA4-4E15-8188-287E5BA5CC0B}" dt="2023-09-05T22:04:39.290" v="8356"/>
          <ac:spMkLst>
            <pc:docMk/>
            <pc:sldMk cId="2718427688" sldId="340"/>
            <ac:spMk id="12" creationId="{7E16434F-E64A-A030-1919-65F47815C3A0}"/>
          </ac:spMkLst>
        </pc:spChg>
        <pc:picChg chg="add del">
          <ac:chgData name="Kristof Werling" userId="cdca5256-1f5e-4078-8ae7-911d5f643543" providerId="ADAL" clId="{F0D53F97-9EA4-4E15-8188-287E5BA5CC0B}" dt="2023-09-05T22:04:32.617" v="8354" actId="478"/>
          <ac:picMkLst>
            <pc:docMk/>
            <pc:sldMk cId="2718427688" sldId="340"/>
            <ac:picMk id="7" creationId="{78764891-ED29-37AA-CC6E-49951FE1CBBC}"/>
          </ac:picMkLst>
        </pc:picChg>
        <pc:picChg chg="add del mod">
          <ac:chgData name="Kristof Werling" userId="cdca5256-1f5e-4078-8ae7-911d5f643543" providerId="ADAL" clId="{F0D53F97-9EA4-4E15-8188-287E5BA5CC0B}" dt="2023-09-05T22:04:37.322" v="8355" actId="21"/>
          <ac:picMkLst>
            <pc:docMk/>
            <pc:sldMk cId="2718427688" sldId="340"/>
            <ac:picMk id="10" creationId="{1326FFB8-E338-38E4-DF1D-AC70C141AFF4}"/>
          </ac:picMkLst>
        </pc:picChg>
        <pc:picChg chg="add mod">
          <ac:chgData name="Kristof Werling" userId="cdca5256-1f5e-4078-8ae7-911d5f643543" providerId="ADAL" clId="{F0D53F97-9EA4-4E15-8188-287E5BA5CC0B}" dt="2023-09-05T22:04:53.890" v="8359" actId="14100"/>
          <ac:picMkLst>
            <pc:docMk/>
            <pc:sldMk cId="2718427688" sldId="340"/>
            <ac:picMk id="13" creationId="{1A81702F-13B5-167A-2684-534D7C8D2D8B}"/>
          </ac:picMkLst>
        </pc:picChg>
        <pc:picChg chg="add mod ord">
          <ac:chgData name="Kristof Werling" userId="cdca5256-1f5e-4078-8ae7-911d5f643543" providerId="ADAL" clId="{F0D53F97-9EA4-4E15-8188-287E5BA5CC0B}" dt="2023-09-05T22:09:17.940" v="8367" actId="14100"/>
          <ac:picMkLst>
            <pc:docMk/>
            <pc:sldMk cId="2718427688" sldId="340"/>
            <ac:picMk id="15" creationId="{0031D06D-E9EA-3231-DE38-FD833AAF865C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5T22:47:25.351" v="8378" actId="14100"/>
        <pc:sldMkLst>
          <pc:docMk/>
          <pc:sldMk cId="1167425402" sldId="341"/>
        </pc:sldMkLst>
        <pc:spChg chg="mod">
          <ac:chgData name="Kristof Werling" userId="cdca5256-1f5e-4078-8ae7-911d5f643543" providerId="ADAL" clId="{F0D53F97-9EA4-4E15-8188-287E5BA5CC0B}" dt="2023-09-05T22:45:26.701" v="8370" actId="20577"/>
          <ac:spMkLst>
            <pc:docMk/>
            <pc:sldMk cId="1167425402" sldId="341"/>
            <ac:spMk id="3" creationId="{9661BC9B-D084-C9F6-F9BF-05916CB87D0D}"/>
          </ac:spMkLst>
        </pc:spChg>
        <pc:spChg chg="add del mod">
          <ac:chgData name="Kristof Werling" userId="cdca5256-1f5e-4078-8ae7-911d5f643543" providerId="ADAL" clId="{F0D53F97-9EA4-4E15-8188-287E5BA5CC0B}" dt="2023-09-05T22:46:00.427" v="8373" actId="22"/>
          <ac:spMkLst>
            <pc:docMk/>
            <pc:sldMk cId="1167425402" sldId="341"/>
            <ac:spMk id="6" creationId="{165C3C12-BD90-997E-777B-D86BC5532793}"/>
          </ac:spMkLst>
        </pc:spChg>
        <pc:spChg chg="add del mod">
          <ac:chgData name="Kristof Werling" userId="cdca5256-1f5e-4078-8ae7-911d5f643543" providerId="ADAL" clId="{F0D53F97-9EA4-4E15-8188-287E5BA5CC0B}" dt="2023-09-05T22:47:08.447" v="8376" actId="22"/>
          <ac:spMkLst>
            <pc:docMk/>
            <pc:sldMk cId="1167425402" sldId="341"/>
            <ac:spMk id="8" creationId="{C180B619-8A69-4CB6-FD0E-74F1429AA621}"/>
          </ac:spMkLst>
        </pc:spChg>
        <pc:picChg chg="add mod ord">
          <ac:chgData name="Kristof Werling" userId="cdca5256-1f5e-4078-8ae7-911d5f643543" providerId="ADAL" clId="{F0D53F97-9EA4-4E15-8188-287E5BA5CC0B}" dt="2023-09-05T22:46:18.728" v="8375" actId="14100"/>
          <ac:picMkLst>
            <pc:docMk/>
            <pc:sldMk cId="1167425402" sldId="341"/>
            <ac:picMk id="10" creationId="{2C34C3C4-55E5-C1F0-BB93-FAB412842AEC}"/>
          </ac:picMkLst>
        </pc:picChg>
        <pc:picChg chg="add mod ord">
          <ac:chgData name="Kristof Werling" userId="cdca5256-1f5e-4078-8ae7-911d5f643543" providerId="ADAL" clId="{F0D53F97-9EA4-4E15-8188-287E5BA5CC0B}" dt="2023-09-05T22:47:25.351" v="8378" actId="14100"/>
          <ac:picMkLst>
            <pc:docMk/>
            <pc:sldMk cId="1167425402" sldId="341"/>
            <ac:picMk id="12" creationId="{A96CC2C6-7E6F-F583-444C-697292655ADC}"/>
          </ac:picMkLst>
        </pc:picChg>
        <pc:picChg chg="del">
          <ac:chgData name="Kristof Werling" userId="cdca5256-1f5e-4078-8ae7-911d5f643543" providerId="ADAL" clId="{F0D53F97-9EA4-4E15-8188-287E5BA5CC0B}" dt="2023-09-05T22:45:35.054" v="8371" actId="478"/>
          <ac:picMkLst>
            <pc:docMk/>
            <pc:sldMk cId="1167425402" sldId="341"/>
            <ac:picMk id="13" creationId="{1A81702F-13B5-167A-2684-534D7C8D2D8B}"/>
          </ac:picMkLst>
        </pc:picChg>
        <pc:picChg chg="del">
          <ac:chgData name="Kristof Werling" userId="cdca5256-1f5e-4078-8ae7-911d5f643543" providerId="ADAL" clId="{F0D53F97-9EA4-4E15-8188-287E5BA5CC0B}" dt="2023-09-05T22:45:37.261" v="8372" actId="478"/>
          <ac:picMkLst>
            <pc:docMk/>
            <pc:sldMk cId="1167425402" sldId="341"/>
            <ac:picMk id="15" creationId="{0031D06D-E9EA-3231-DE38-FD833AAF865C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5T22:52:40.513" v="8396" actId="14100"/>
        <pc:sldMkLst>
          <pc:docMk/>
          <pc:sldMk cId="2797400123" sldId="342"/>
        </pc:sldMkLst>
        <pc:spChg chg="add del mod">
          <ac:chgData name="Kristof Werling" userId="cdca5256-1f5e-4078-8ae7-911d5f643543" providerId="ADAL" clId="{F0D53F97-9EA4-4E15-8188-287E5BA5CC0B}" dt="2023-09-05T22:48:13.108" v="8382" actId="22"/>
          <ac:spMkLst>
            <pc:docMk/>
            <pc:sldMk cId="2797400123" sldId="342"/>
            <ac:spMk id="6" creationId="{7D4949F6-1A17-8039-4932-019F732AFF19}"/>
          </ac:spMkLst>
        </pc:spChg>
        <pc:spChg chg="add del mod">
          <ac:chgData name="Kristof Werling" userId="cdca5256-1f5e-4078-8ae7-911d5f643543" providerId="ADAL" clId="{F0D53F97-9EA4-4E15-8188-287E5BA5CC0B}" dt="2023-09-05T22:48:45.602" v="8383" actId="22"/>
          <ac:spMkLst>
            <pc:docMk/>
            <pc:sldMk cId="2797400123" sldId="342"/>
            <ac:spMk id="8" creationId="{FF99E240-3015-4A3C-8550-C2382B89C1FD}"/>
          </ac:spMkLst>
        </pc:spChg>
        <pc:picChg chg="del">
          <ac:chgData name="Kristof Werling" userId="cdca5256-1f5e-4078-8ae7-911d5f643543" providerId="ADAL" clId="{F0D53F97-9EA4-4E15-8188-287E5BA5CC0B}" dt="2023-09-05T22:47:43.178" v="8380" actId="478"/>
          <ac:picMkLst>
            <pc:docMk/>
            <pc:sldMk cId="2797400123" sldId="342"/>
            <ac:picMk id="10" creationId="{2C34C3C4-55E5-C1F0-BB93-FAB412842AEC}"/>
          </ac:picMkLst>
        </pc:picChg>
        <pc:picChg chg="add mod ord modCrop">
          <ac:chgData name="Kristof Werling" userId="cdca5256-1f5e-4078-8ae7-911d5f643543" providerId="ADAL" clId="{F0D53F97-9EA4-4E15-8188-287E5BA5CC0B}" dt="2023-09-05T22:52:19.038" v="8394" actId="14100"/>
          <ac:picMkLst>
            <pc:docMk/>
            <pc:sldMk cId="2797400123" sldId="342"/>
            <ac:picMk id="11" creationId="{1631E093-391C-E9D9-8F69-17D640F577AA}"/>
          </ac:picMkLst>
        </pc:picChg>
        <pc:picChg chg="del">
          <ac:chgData name="Kristof Werling" userId="cdca5256-1f5e-4078-8ae7-911d5f643543" providerId="ADAL" clId="{F0D53F97-9EA4-4E15-8188-287E5BA5CC0B}" dt="2023-09-05T22:47:44.872" v="8381" actId="478"/>
          <ac:picMkLst>
            <pc:docMk/>
            <pc:sldMk cId="2797400123" sldId="342"/>
            <ac:picMk id="12" creationId="{A96CC2C6-7E6F-F583-444C-697292655ADC}"/>
          </ac:picMkLst>
        </pc:picChg>
        <pc:picChg chg="add mod ord">
          <ac:chgData name="Kristof Werling" userId="cdca5256-1f5e-4078-8ae7-911d5f643543" providerId="ADAL" clId="{F0D53F97-9EA4-4E15-8188-287E5BA5CC0B}" dt="2023-09-05T22:52:40.513" v="8396" actId="14100"/>
          <ac:picMkLst>
            <pc:docMk/>
            <pc:sldMk cId="2797400123" sldId="342"/>
            <ac:picMk id="14" creationId="{B2CF7042-24A7-F148-237F-BF11DA2CE024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5T22:51:33.668" v="8390" actId="20577"/>
        <pc:sldMkLst>
          <pc:docMk/>
          <pc:sldMk cId="3622192430" sldId="343"/>
        </pc:sldMkLst>
        <pc:spChg chg="mod">
          <ac:chgData name="Kristof Werling" userId="cdca5256-1f5e-4078-8ae7-911d5f643543" providerId="ADAL" clId="{F0D53F97-9EA4-4E15-8188-287E5BA5CC0B}" dt="2023-09-05T22:51:33.668" v="8390" actId="20577"/>
          <ac:spMkLst>
            <pc:docMk/>
            <pc:sldMk cId="3622192430" sldId="343"/>
            <ac:spMk id="5" creationId="{F431B018-051B-C576-AF52-CDA412053C0E}"/>
          </ac:spMkLst>
        </pc:spChg>
        <pc:spChg chg="add del mod">
          <ac:chgData name="Kristof Werling" userId="cdca5256-1f5e-4078-8ae7-911d5f643543" providerId="ADAL" clId="{F0D53F97-9EA4-4E15-8188-287E5BA5CC0B}" dt="2023-09-05T22:51:12.530" v="8387" actId="22"/>
          <ac:spMkLst>
            <pc:docMk/>
            <pc:sldMk cId="3622192430" sldId="343"/>
            <ac:spMk id="6" creationId="{B4F0FC9A-E79B-6748-1D54-9CA3AF726471}"/>
          </ac:spMkLst>
        </pc:spChg>
        <pc:spChg chg="add mod">
          <ac:chgData name="Kristof Werling" userId="cdca5256-1f5e-4078-8ae7-911d5f643543" providerId="ADAL" clId="{F0D53F97-9EA4-4E15-8188-287E5BA5CC0B}" dt="2023-09-05T22:48:57.173" v="8386" actId="478"/>
          <ac:spMkLst>
            <pc:docMk/>
            <pc:sldMk cId="3622192430" sldId="343"/>
            <ac:spMk id="8" creationId="{3A61B7E3-A460-BFA3-81D3-13E723EB20E5}"/>
          </ac:spMkLst>
        </pc:spChg>
        <pc:picChg chg="add mod ord">
          <ac:chgData name="Kristof Werling" userId="cdca5256-1f5e-4078-8ae7-911d5f643543" providerId="ADAL" clId="{F0D53F97-9EA4-4E15-8188-287E5BA5CC0B}" dt="2023-09-05T22:51:28.832" v="8389" actId="14100"/>
          <ac:picMkLst>
            <pc:docMk/>
            <pc:sldMk cId="3622192430" sldId="343"/>
            <ac:picMk id="10" creationId="{23426EBE-71A2-08F4-6EAA-BA9F65482DFD}"/>
          </ac:picMkLst>
        </pc:picChg>
        <pc:picChg chg="del">
          <ac:chgData name="Kristof Werling" userId="cdca5256-1f5e-4078-8ae7-911d5f643543" providerId="ADAL" clId="{F0D53F97-9EA4-4E15-8188-287E5BA5CC0B}" dt="2023-09-05T22:48:55.638" v="8385" actId="478"/>
          <ac:picMkLst>
            <pc:docMk/>
            <pc:sldMk cId="3622192430" sldId="343"/>
            <ac:picMk id="11" creationId="{1631E093-391C-E9D9-8F69-17D640F577AA}"/>
          </ac:picMkLst>
        </pc:picChg>
        <pc:picChg chg="del">
          <ac:chgData name="Kristof Werling" userId="cdca5256-1f5e-4078-8ae7-911d5f643543" providerId="ADAL" clId="{F0D53F97-9EA4-4E15-8188-287E5BA5CC0B}" dt="2023-09-05T22:48:57.173" v="8386" actId="478"/>
          <ac:picMkLst>
            <pc:docMk/>
            <pc:sldMk cId="3622192430" sldId="343"/>
            <ac:picMk id="14" creationId="{B2CF7042-24A7-F148-237F-BF11DA2CE024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10T19:25:37.283" v="19499" actId="313"/>
        <pc:sldMkLst>
          <pc:docMk/>
          <pc:sldMk cId="647335346" sldId="344"/>
        </pc:sldMkLst>
        <pc:spChg chg="mod">
          <ac:chgData name="Kristof Werling" userId="cdca5256-1f5e-4078-8ae7-911d5f643543" providerId="ADAL" clId="{F0D53F97-9EA4-4E15-8188-287E5BA5CC0B}" dt="2023-09-06T19:25:14.915" v="8624" actId="20577"/>
          <ac:spMkLst>
            <pc:docMk/>
            <pc:sldMk cId="647335346" sldId="344"/>
            <ac:spMk id="2" creationId="{73A805E1-F1A8-912D-32CF-9D35080FB214}"/>
          </ac:spMkLst>
        </pc:spChg>
        <pc:spChg chg="mod">
          <ac:chgData name="Kristof Werling" userId="cdca5256-1f5e-4078-8ae7-911d5f643543" providerId="ADAL" clId="{F0D53F97-9EA4-4E15-8188-287E5BA5CC0B}" dt="2023-09-10T19:25:37.283" v="19499" actId="313"/>
          <ac:spMkLst>
            <pc:docMk/>
            <pc:sldMk cId="647335346" sldId="344"/>
            <ac:spMk id="3" creationId="{66C6C4D4-3696-A0C2-D4A7-F5FA472C353E}"/>
          </ac:spMkLst>
        </pc:spChg>
        <pc:spChg chg="add mod topLvl">
          <ac:chgData name="Kristof Werling" userId="cdca5256-1f5e-4078-8ae7-911d5f643543" providerId="ADAL" clId="{F0D53F97-9EA4-4E15-8188-287E5BA5CC0B}" dt="2023-09-07T14:38:22.567" v="9275" actId="164"/>
          <ac:spMkLst>
            <pc:docMk/>
            <pc:sldMk cId="647335346" sldId="344"/>
            <ac:spMk id="4" creationId="{CD23D544-EBD8-D1A7-B18F-C3B7B337A914}"/>
          </ac:spMkLst>
        </pc:spChg>
        <pc:spChg chg="add mod topLvl">
          <ac:chgData name="Kristof Werling" userId="cdca5256-1f5e-4078-8ae7-911d5f643543" providerId="ADAL" clId="{F0D53F97-9EA4-4E15-8188-287E5BA5CC0B}" dt="2023-09-07T14:38:22.567" v="9275" actId="164"/>
          <ac:spMkLst>
            <pc:docMk/>
            <pc:sldMk cId="647335346" sldId="344"/>
            <ac:spMk id="5" creationId="{D0F4B161-6DF5-DBAE-C0C5-DD59014B252B}"/>
          </ac:spMkLst>
        </pc:spChg>
        <pc:spChg chg="add mod topLvl">
          <ac:chgData name="Kristof Werling" userId="cdca5256-1f5e-4078-8ae7-911d5f643543" providerId="ADAL" clId="{F0D53F97-9EA4-4E15-8188-287E5BA5CC0B}" dt="2023-09-07T14:38:22.567" v="9275" actId="164"/>
          <ac:spMkLst>
            <pc:docMk/>
            <pc:sldMk cId="647335346" sldId="344"/>
            <ac:spMk id="6" creationId="{6BF458FB-7E82-AEFD-BD5E-97FD0D4BA2C0}"/>
          </ac:spMkLst>
        </pc:spChg>
        <pc:spChg chg="add mod topLvl">
          <ac:chgData name="Kristof Werling" userId="cdca5256-1f5e-4078-8ae7-911d5f643543" providerId="ADAL" clId="{F0D53F97-9EA4-4E15-8188-287E5BA5CC0B}" dt="2023-09-07T14:38:22.567" v="9275" actId="164"/>
          <ac:spMkLst>
            <pc:docMk/>
            <pc:sldMk cId="647335346" sldId="344"/>
            <ac:spMk id="8" creationId="{CBDAF961-BE94-E4A5-1433-50D82CFC908B}"/>
          </ac:spMkLst>
        </pc:spChg>
        <pc:spChg chg="add mod topLvl">
          <ac:chgData name="Kristof Werling" userId="cdca5256-1f5e-4078-8ae7-911d5f643543" providerId="ADAL" clId="{F0D53F97-9EA4-4E15-8188-287E5BA5CC0B}" dt="2023-09-07T14:38:22.567" v="9275" actId="164"/>
          <ac:spMkLst>
            <pc:docMk/>
            <pc:sldMk cId="647335346" sldId="344"/>
            <ac:spMk id="10" creationId="{62B30E90-6859-1C5F-E6B3-0665254CEB00}"/>
          </ac:spMkLst>
        </pc:spChg>
        <pc:spChg chg="add mod topLvl">
          <ac:chgData name="Kristof Werling" userId="cdca5256-1f5e-4078-8ae7-911d5f643543" providerId="ADAL" clId="{F0D53F97-9EA4-4E15-8188-287E5BA5CC0B}" dt="2023-09-07T14:38:22.567" v="9275" actId="164"/>
          <ac:spMkLst>
            <pc:docMk/>
            <pc:sldMk cId="647335346" sldId="344"/>
            <ac:spMk id="12" creationId="{B297772F-961D-ACA0-E3B5-D1A0F59BFD19}"/>
          </ac:spMkLst>
        </pc:spChg>
        <pc:spChg chg="add mod topLvl">
          <ac:chgData name="Kristof Werling" userId="cdca5256-1f5e-4078-8ae7-911d5f643543" providerId="ADAL" clId="{F0D53F97-9EA4-4E15-8188-287E5BA5CC0B}" dt="2023-09-07T14:38:22.567" v="9275" actId="164"/>
          <ac:spMkLst>
            <pc:docMk/>
            <pc:sldMk cId="647335346" sldId="344"/>
            <ac:spMk id="14" creationId="{1A2BFBF2-E46E-10D1-9B1D-3BBB2C9C3B54}"/>
          </ac:spMkLst>
        </pc:spChg>
        <pc:spChg chg="add mod">
          <ac:chgData name="Kristof Werling" userId="cdca5256-1f5e-4078-8ae7-911d5f643543" providerId="ADAL" clId="{F0D53F97-9EA4-4E15-8188-287E5BA5CC0B}" dt="2023-09-07T14:38:22.567" v="9275" actId="164"/>
          <ac:spMkLst>
            <pc:docMk/>
            <pc:sldMk cId="647335346" sldId="344"/>
            <ac:spMk id="18" creationId="{E871DBC3-20C2-47EA-6B5A-0769A4B769DC}"/>
          </ac:spMkLst>
        </pc:spChg>
        <pc:grpChg chg="add del mod">
          <ac:chgData name="Kristof Werling" userId="cdca5256-1f5e-4078-8ae7-911d5f643543" providerId="ADAL" clId="{F0D53F97-9EA4-4E15-8188-287E5BA5CC0B}" dt="2023-09-07T14:37:35.181" v="9268" actId="165"/>
          <ac:grpSpMkLst>
            <pc:docMk/>
            <pc:sldMk cId="647335346" sldId="344"/>
            <ac:grpSpMk id="16" creationId="{92552E74-92C6-E049-0CED-FC8834F79E4B}"/>
          </ac:grpSpMkLst>
        </pc:grpChg>
        <pc:grpChg chg="add mod">
          <ac:chgData name="Kristof Werling" userId="cdca5256-1f5e-4078-8ae7-911d5f643543" providerId="ADAL" clId="{F0D53F97-9EA4-4E15-8188-287E5BA5CC0B}" dt="2023-09-07T14:38:22.567" v="9275" actId="164"/>
          <ac:grpSpMkLst>
            <pc:docMk/>
            <pc:sldMk cId="647335346" sldId="344"/>
            <ac:grpSpMk id="19" creationId="{5CF0DA42-DCCD-A57D-A02E-6E242ED7F06A}"/>
          </ac:grpSpMkLst>
        </pc:grpChg>
        <pc:picChg chg="add del mod">
          <ac:chgData name="Kristof Werling" userId="cdca5256-1f5e-4078-8ae7-911d5f643543" providerId="ADAL" clId="{F0D53F97-9EA4-4E15-8188-287E5BA5CC0B}" dt="2023-09-06T19:24:07.950" v="8620" actId="478"/>
          <ac:picMkLst>
            <pc:docMk/>
            <pc:sldMk cId="647335346" sldId="344"/>
            <ac:picMk id="15" creationId="{DCAD46AC-1E8B-D596-D519-CB37E7ADC50C}"/>
          </ac:picMkLst>
        </pc:picChg>
        <pc:cxnChg chg="add mod topLvl">
          <ac:chgData name="Kristof Werling" userId="cdca5256-1f5e-4078-8ae7-911d5f643543" providerId="ADAL" clId="{F0D53F97-9EA4-4E15-8188-287E5BA5CC0B}" dt="2023-09-07T14:38:22.567" v="9275" actId="164"/>
          <ac:cxnSpMkLst>
            <pc:docMk/>
            <pc:sldMk cId="647335346" sldId="344"/>
            <ac:cxnSpMk id="7" creationId="{EA1FAF91-33CC-02D5-BB51-D220543DD6BF}"/>
          </ac:cxnSpMkLst>
        </pc:cxnChg>
        <pc:cxnChg chg="add mod topLvl">
          <ac:chgData name="Kristof Werling" userId="cdca5256-1f5e-4078-8ae7-911d5f643543" providerId="ADAL" clId="{F0D53F97-9EA4-4E15-8188-287E5BA5CC0B}" dt="2023-09-07T14:38:22.567" v="9275" actId="164"/>
          <ac:cxnSpMkLst>
            <pc:docMk/>
            <pc:sldMk cId="647335346" sldId="344"/>
            <ac:cxnSpMk id="9" creationId="{713D821D-69F0-16E2-B354-360BEFBC9A81}"/>
          </ac:cxnSpMkLst>
        </pc:cxnChg>
        <pc:cxnChg chg="add mod topLvl">
          <ac:chgData name="Kristof Werling" userId="cdca5256-1f5e-4078-8ae7-911d5f643543" providerId="ADAL" clId="{F0D53F97-9EA4-4E15-8188-287E5BA5CC0B}" dt="2023-09-07T14:38:22.567" v="9275" actId="164"/>
          <ac:cxnSpMkLst>
            <pc:docMk/>
            <pc:sldMk cId="647335346" sldId="344"/>
            <ac:cxnSpMk id="11" creationId="{146A8BCA-351D-157E-A22C-6290566F137D}"/>
          </ac:cxnSpMkLst>
        </pc:cxnChg>
        <pc:cxnChg chg="add mod topLvl">
          <ac:chgData name="Kristof Werling" userId="cdca5256-1f5e-4078-8ae7-911d5f643543" providerId="ADAL" clId="{F0D53F97-9EA4-4E15-8188-287E5BA5CC0B}" dt="2023-09-07T14:38:22.567" v="9275" actId="164"/>
          <ac:cxnSpMkLst>
            <pc:docMk/>
            <pc:sldMk cId="647335346" sldId="344"/>
            <ac:cxnSpMk id="13" creationId="{1F7E87F8-6AA7-A069-27F0-E5710213411C}"/>
          </ac:cxnSpMkLst>
        </pc:cxnChg>
        <pc:cxnChg chg="add mod">
          <ac:chgData name="Kristof Werling" userId="cdca5256-1f5e-4078-8ae7-911d5f643543" providerId="ADAL" clId="{F0D53F97-9EA4-4E15-8188-287E5BA5CC0B}" dt="2023-09-07T14:38:22.567" v="9275" actId="164"/>
          <ac:cxnSpMkLst>
            <pc:docMk/>
            <pc:sldMk cId="647335346" sldId="344"/>
            <ac:cxnSpMk id="17" creationId="{CAE8B77D-4CDD-B95E-7406-BCF1194308F1}"/>
          </ac:cxnSpMkLst>
        </pc:cxnChg>
      </pc:sldChg>
      <pc:sldChg chg="addSp modSp new mod">
        <pc:chgData name="Kristof Werling" userId="cdca5256-1f5e-4078-8ae7-911d5f643543" providerId="ADAL" clId="{F0D53F97-9EA4-4E15-8188-287E5BA5CC0B}" dt="2023-09-07T21:14:09.294" v="11901" actId="20577"/>
        <pc:sldMkLst>
          <pc:docMk/>
          <pc:sldMk cId="739105564" sldId="345"/>
        </pc:sldMkLst>
        <pc:spChg chg="mod">
          <ac:chgData name="Kristof Werling" userId="cdca5256-1f5e-4078-8ae7-911d5f643543" providerId="ADAL" clId="{F0D53F97-9EA4-4E15-8188-287E5BA5CC0B}" dt="2023-09-06T19:25:29.995" v="8629" actId="20577"/>
          <ac:spMkLst>
            <pc:docMk/>
            <pc:sldMk cId="739105564" sldId="345"/>
            <ac:spMk id="2" creationId="{B19CA21A-B5BF-8DCA-582E-BD9FC429E8CE}"/>
          </ac:spMkLst>
        </pc:spChg>
        <pc:spChg chg="mod">
          <ac:chgData name="Kristof Werling" userId="cdca5256-1f5e-4078-8ae7-911d5f643543" providerId="ADAL" clId="{F0D53F97-9EA4-4E15-8188-287E5BA5CC0B}" dt="2023-09-07T19:36:15.996" v="10654" actId="20577"/>
          <ac:spMkLst>
            <pc:docMk/>
            <pc:sldMk cId="739105564" sldId="345"/>
            <ac:spMk id="3" creationId="{25A4BB42-1B22-5BCB-EF74-A761A6BB4CEC}"/>
          </ac:spMkLst>
        </pc:spChg>
        <pc:spChg chg="add mod">
          <ac:chgData name="Kristof Werling" userId="cdca5256-1f5e-4078-8ae7-911d5f643543" providerId="ADAL" clId="{F0D53F97-9EA4-4E15-8188-287E5BA5CC0B}" dt="2023-09-06T19:26:57.725" v="8684" actId="1076"/>
          <ac:spMkLst>
            <pc:docMk/>
            <pc:sldMk cId="739105564" sldId="345"/>
            <ac:spMk id="4" creationId="{F3252627-13BE-FCEB-04AF-5310DF0C5E1C}"/>
          </ac:spMkLst>
        </pc:spChg>
        <pc:graphicFrameChg chg="add mod modGraphic">
          <ac:chgData name="Kristof Werling" userId="cdca5256-1f5e-4078-8ae7-911d5f643543" providerId="ADAL" clId="{F0D53F97-9EA4-4E15-8188-287E5BA5CC0B}" dt="2023-09-07T21:14:09.294" v="11901" actId="20577"/>
          <ac:graphicFrameMkLst>
            <pc:docMk/>
            <pc:sldMk cId="739105564" sldId="345"/>
            <ac:graphicFrameMk id="5" creationId="{C8C765F1-E09A-4AFD-83A0-5C8FDACAB6E7}"/>
          </ac:graphicFrameMkLst>
        </pc:graphicFrameChg>
      </pc:sldChg>
      <pc:sldChg chg="modSp new del mod">
        <pc:chgData name="Kristof Werling" userId="cdca5256-1f5e-4078-8ae7-911d5f643543" providerId="ADAL" clId="{F0D53F97-9EA4-4E15-8188-287E5BA5CC0B}" dt="2023-09-07T14:42:02.051" v="9284" actId="47"/>
        <pc:sldMkLst>
          <pc:docMk/>
          <pc:sldMk cId="19127521" sldId="346"/>
        </pc:sldMkLst>
        <pc:spChg chg="mod">
          <ac:chgData name="Kristof Werling" userId="cdca5256-1f5e-4078-8ae7-911d5f643543" providerId="ADAL" clId="{F0D53F97-9EA4-4E15-8188-287E5BA5CC0B}" dt="2023-09-06T19:26:37.065" v="8680" actId="20577"/>
          <ac:spMkLst>
            <pc:docMk/>
            <pc:sldMk cId="19127521" sldId="346"/>
            <ac:spMk id="3" creationId="{78D77E66-9C57-D548-B70C-D49B39E13641}"/>
          </ac:spMkLst>
        </pc:spChg>
      </pc:sldChg>
      <pc:sldChg chg="addSp delSp modSp add mod ord">
        <pc:chgData name="Kristof Werling" userId="cdca5256-1f5e-4078-8ae7-911d5f643543" providerId="ADAL" clId="{F0D53F97-9EA4-4E15-8188-287E5BA5CC0B}" dt="2023-09-07T21:11:01.101" v="11896" actId="22"/>
        <pc:sldMkLst>
          <pc:docMk/>
          <pc:sldMk cId="983783117" sldId="347"/>
        </pc:sldMkLst>
        <pc:spChg chg="mod">
          <ac:chgData name="Kristof Werling" userId="cdca5256-1f5e-4078-8ae7-911d5f643543" providerId="ADAL" clId="{F0D53F97-9EA4-4E15-8188-287E5BA5CC0B}" dt="2023-09-07T19:40:24.561" v="10738"/>
          <ac:spMkLst>
            <pc:docMk/>
            <pc:sldMk cId="983783117" sldId="347"/>
            <ac:spMk id="2" creationId="{BCBDBC55-B5E4-E858-5BD9-C989411AC1E3}"/>
          </ac:spMkLst>
        </pc:spChg>
        <pc:spChg chg="add del mod">
          <ac:chgData name="Kristof Werling" userId="cdca5256-1f5e-4078-8ae7-911d5f643543" providerId="ADAL" clId="{F0D53F97-9EA4-4E15-8188-287E5BA5CC0B}" dt="2023-09-07T21:10:21.514" v="11895" actId="22"/>
          <ac:spMkLst>
            <pc:docMk/>
            <pc:sldMk cId="983783117" sldId="347"/>
            <ac:spMk id="6" creationId="{2FC0081A-2EEE-5773-7D87-F315EE171B80}"/>
          </ac:spMkLst>
        </pc:spChg>
        <pc:spChg chg="add del mod">
          <ac:chgData name="Kristof Werling" userId="cdca5256-1f5e-4078-8ae7-911d5f643543" providerId="ADAL" clId="{F0D53F97-9EA4-4E15-8188-287E5BA5CC0B}" dt="2023-09-07T21:11:01.101" v="11896" actId="22"/>
          <ac:spMkLst>
            <pc:docMk/>
            <pc:sldMk cId="983783117" sldId="347"/>
            <ac:spMk id="9" creationId="{CC673B83-4326-B87D-832C-818663971915}"/>
          </ac:spMkLst>
        </pc:spChg>
        <pc:picChg chg="del">
          <ac:chgData name="Kristof Werling" userId="cdca5256-1f5e-4078-8ae7-911d5f643543" providerId="ADAL" clId="{F0D53F97-9EA4-4E15-8188-287E5BA5CC0B}" dt="2023-09-07T19:40:01.147" v="10736" actId="478"/>
          <ac:picMkLst>
            <pc:docMk/>
            <pc:sldMk cId="983783117" sldId="347"/>
            <ac:picMk id="7" creationId="{78764891-ED29-37AA-CC6E-49951FE1CBBC}"/>
          </ac:picMkLst>
        </pc:picChg>
        <pc:picChg chg="del">
          <ac:chgData name="Kristof Werling" userId="cdca5256-1f5e-4078-8ae7-911d5f643543" providerId="ADAL" clId="{F0D53F97-9EA4-4E15-8188-287E5BA5CC0B}" dt="2023-09-07T19:40:04.882" v="10737" actId="478"/>
          <ac:picMkLst>
            <pc:docMk/>
            <pc:sldMk cId="983783117" sldId="347"/>
            <ac:picMk id="10" creationId="{2D4F6520-81CA-282F-D665-814BC3C073FF}"/>
          </ac:picMkLst>
        </pc:picChg>
        <pc:picChg chg="add mod ord">
          <ac:chgData name="Kristof Werling" userId="cdca5256-1f5e-4078-8ae7-911d5f643543" providerId="ADAL" clId="{F0D53F97-9EA4-4E15-8188-287E5BA5CC0B}" dt="2023-09-07T21:10:21.514" v="11895" actId="22"/>
          <ac:picMkLst>
            <pc:docMk/>
            <pc:sldMk cId="983783117" sldId="347"/>
            <ac:picMk id="12" creationId="{27189F6B-1F71-97B6-5F1E-2C28C62946FA}"/>
          </ac:picMkLst>
        </pc:picChg>
        <pc:picChg chg="add mod ord">
          <ac:chgData name="Kristof Werling" userId="cdca5256-1f5e-4078-8ae7-911d5f643543" providerId="ADAL" clId="{F0D53F97-9EA4-4E15-8188-287E5BA5CC0B}" dt="2023-09-07T21:11:01.101" v="11896" actId="22"/>
          <ac:picMkLst>
            <pc:docMk/>
            <pc:sldMk cId="983783117" sldId="347"/>
            <ac:picMk id="14" creationId="{B12F2DE7-9EBA-E685-FF60-EB915AAAB954}"/>
          </ac:picMkLst>
        </pc:picChg>
      </pc:sldChg>
      <pc:sldChg chg="addSp delSp modSp new mod modClrScheme chgLayout">
        <pc:chgData name="Kristof Werling" userId="cdca5256-1f5e-4078-8ae7-911d5f643543" providerId="ADAL" clId="{F0D53F97-9EA4-4E15-8188-287E5BA5CC0B}" dt="2023-09-10T19:27:07.079" v="19501" actId="20577"/>
        <pc:sldMkLst>
          <pc:docMk/>
          <pc:sldMk cId="3753150678" sldId="348"/>
        </pc:sldMkLst>
        <pc:spChg chg="mod ord">
          <ac:chgData name="Kristof Werling" userId="cdca5256-1f5e-4078-8ae7-911d5f643543" providerId="ADAL" clId="{F0D53F97-9EA4-4E15-8188-287E5BA5CC0B}" dt="2023-09-07T15:06:25.369" v="9427" actId="700"/>
          <ac:spMkLst>
            <pc:docMk/>
            <pc:sldMk cId="3753150678" sldId="348"/>
            <ac:spMk id="2" creationId="{9DD687D5-A305-61A7-05A6-A379BB44429A}"/>
          </ac:spMkLst>
        </pc:spChg>
        <pc:spChg chg="add del mod ord">
          <ac:chgData name="Kristof Werling" userId="cdca5256-1f5e-4078-8ae7-911d5f643543" providerId="ADAL" clId="{F0D53F97-9EA4-4E15-8188-287E5BA5CC0B}" dt="2023-09-07T15:06:46.110" v="9428" actId="3680"/>
          <ac:spMkLst>
            <pc:docMk/>
            <pc:sldMk cId="3753150678" sldId="348"/>
            <ac:spMk id="3" creationId="{DA8D8C72-4939-703F-E159-A77AA5155A5F}"/>
          </ac:spMkLst>
        </pc:spChg>
        <pc:spChg chg="add del mod ord">
          <ac:chgData name="Kristof Werling" userId="cdca5256-1f5e-4078-8ae7-911d5f643543" providerId="ADAL" clId="{F0D53F97-9EA4-4E15-8188-287E5BA5CC0B}" dt="2023-09-07T15:06:25.369" v="9427" actId="700"/>
          <ac:spMkLst>
            <pc:docMk/>
            <pc:sldMk cId="3753150678" sldId="348"/>
            <ac:spMk id="4" creationId="{4AD6D87F-05EB-3445-026A-F6C3FD516B19}"/>
          </ac:spMkLst>
        </pc:spChg>
        <pc:spChg chg="add del mod ord">
          <ac:chgData name="Kristof Werling" userId="cdca5256-1f5e-4078-8ae7-911d5f643543" providerId="ADAL" clId="{F0D53F97-9EA4-4E15-8188-287E5BA5CC0B}" dt="2023-09-07T15:06:25.369" v="9427" actId="700"/>
          <ac:spMkLst>
            <pc:docMk/>
            <pc:sldMk cId="3753150678" sldId="348"/>
            <ac:spMk id="5" creationId="{A4A0A05A-0803-138D-6A81-A9E40068B0F1}"/>
          </ac:spMkLst>
        </pc:spChg>
        <pc:spChg chg="add del mod ord">
          <ac:chgData name="Kristof Werling" userId="cdca5256-1f5e-4078-8ae7-911d5f643543" providerId="ADAL" clId="{F0D53F97-9EA4-4E15-8188-287E5BA5CC0B}" dt="2023-09-07T15:06:25.369" v="9427" actId="700"/>
          <ac:spMkLst>
            <pc:docMk/>
            <pc:sldMk cId="3753150678" sldId="348"/>
            <ac:spMk id="6" creationId="{F6A02EA9-B935-7BCB-917C-7059526B7F21}"/>
          </ac:spMkLst>
        </pc:spChg>
        <pc:spChg chg="add del mod ord">
          <ac:chgData name="Kristof Werling" userId="cdca5256-1f5e-4078-8ae7-911d5f643543" providerId="ADAL" clId="{F0D53F97-9EA4-4E15-8188-287E5BA5CC0B}" dt="2023-09-07T15:06:25.369" v="9427" actId="700"/>
          <ac:spMkLst>
            <pc:docMk/>
            <pc:sldMk cId="3753150678" sldId="348"/>
            <ac:spMk id="7" creationId="{B68E5F16-B387-8607-1764-85CA97AC95EC}"/>
          </ac:spMkLst>
        </pc:spChg>
        <pc:graphicFrameChg chg="add mod ord modGraphic">
          <ac:chgData name="Kristof Werling" userId="cdca5256-1f5e-4078-8ae7-911d5f643543" providerId="ADAL" clId="{F0D53F97-9EA4-4E15-8188-287E5BA5CC0B}" dt="2023-09-10T19:27:07.079" v="19501" actId="20577"/>
          <ac:graphicFrameMkLst>
            <pc:docMk/>
            <pc:sldMk cId="3753150678" sldId="348"/>
            <ac:graphicFrameMk id="8" creationId="{D5E17D6A-FD67-9B2F-E4BF-76FBCDB8A3E5}"/>
          </ac:graphicFrameMkLst>
        </pc:graphicFrameChg>
      </pc:sldChg>
      <pc:sldChg chg="modSp add mod">
        <pc:chgData name="Kristof Werling" userId="cdca5256-1f5e-4078-8ae7-911d5f643543" providerId="ADAL" clId="{F0D53F97-9EA4-4E15-8188-287E5BA5CC0B}" dt="2023-09-07T19:34:07.997" v="10651" actId="20577"/>
        <pc:sldMkLst>
          <pc:docMk/>
          <pc:sldMk cId="49631132" sldId="349"/>
        </pc:sldMkLst>
        <pc:graphicFrameChg chg="modGraphic">
          <ac:chgData name="Kristof Werling" userId="cdca5256-1f5e-4078-8ae7-911d5f643543" providerId="ADAL" clId="{F0D53F97-9EA4-4E15-8188-287E5BA5CC0B}" dt="2023-09-07T19:34:07.997" v="10651" actId="20577"/>
          <ac:graphicFrameMkLst>
            <pc:docMk/>
            <pc:sldMk cId="49631132" sldId="349"/>
            <ac:graphicFrameMk id="8" creationId="{D5E17D6A-FD67-9B2F-E4BF-76FBCDB8A3E5}"/>
          </ac:graphicFrameMkLst>
        </pc:graphicFrameChg>
      </pc:sldChg>
      <pc:sldChg chg="modSp new mod">
        <pc:chgData name="Kristof Werling" userId="cdca5256-1f5e-4078-8ae7-911d5f643543" providerId="ADAL" clId="{F0D53F97-9EA4-4E15-8188-287E5BA5CC0B}" dt="2023-09-10T19:28:45.907" v="19502" actId="6549"/>
        <pc:sldMkLst>
          <pc:docMk/>
          <pc:sldMk cId="1176535850" sldId="350"/>
        </pc:sldMkLst>
        <pc:spChg chg="mod">
          <ac:chgData name="Kristof Werling" userId="cdca5256-1f5e-4078-8ae7-911d5f643543" providerId="ADAL" clId="{F0D53F97-9EA4-4E15-8188-287E5BA5CC0B}" dt="2023-09-07T20:53:45.995" v="11857" actId="20577"/>
          <ac:spMkLst>
            <pc:docMk/>
            <pc:sldMk cId="1176535850" sldId="350"/>
            <ac:spMk id="2" creationId="{0129DEE8-D02F-284E-1778-E0906DF3531D}"/>
          </ac:spMkLst>
        </pc:spChg>
        <pc:spChg chg="mod">
          <ac:chgData name="Kristof Werling" userId="cdca5256-1f5e-4078-8ae7-911d5f643543" providerId="ADAL" clId="{F0D53F97-9EA4-4E15-8188-287E5BA5CC0B}" dt="2023-09-10T19:28:45.907" v="19502" actId="6549"/>
          <ac:spMkLst>
            <pc:docMk/>
            <pc:sldMk cId="1176535850" sldId="350"/>
            <ac:spMk id="3" creationId="{BF9EC41F-60CB-A092-BF39-330DCC53BE7C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07T21:12:19.508" v="11900" actId="22"/>
        <pc:sldMkLst>
          <pc:docMk/>
          <pc:sldMk cId="775777178" sldId="351"/>
        </pc:sldMkLst>
        <pc:spChg chg="del">
          <ac:chgData name="Kristof Werling" userId="cdca5256-1f5e-4078-8ae7-911d5f643543" providerId="ADAL" clId="{F0D53F97-9EA4-4E15-8188-287E5BA5CC0B}" dt="2023-09-07T21:11:56.147" v="11899" actId="22"/>
          <ac:spMkLst>
            <pc:docMk/>
            <pc:sldMk cId="775777178" sldId="351"/>
            <ac:spMk id="6" creationId="{2FC0081A-2EEE-5773-7D87-F315EE171B80}"/>
          </ac:spMkLst>
        </pc:spChg>
        <pc:spChg chg="add del">
          <ac:chgData name="Kristof Werling" userId="cdca5256-1f5e-4078-8ae7-911d5f643543" providerId="ADAL" clId="{F0D53F97-9EA4-4E15-8188-287E5BA5CC0B}" dt="2023-09-07T21:12:19.508" v="11900" actId="22"/>
          <ac:spMkLst>
            <pc:docMk/>
            <pc:sldMk cId="775777178" sldId="351"/>
            <ac:spMk id="9" creationId="{CC673B83-4326-B87D-832C-818663971915}"/>
          </ac:spMkLst>
        </pc:spChg>
        <pc:picChg chg="add del mod ord">
          <ac:chgData name="Kristof Werling" userId="cdca5256-1f5e-4078-8ae7-911d5f643543" providerId="ADAL" clId="{F0D53F97-9EA4-4E15-8188-287E5BA5CC0B}" dt="2023-09-07T21:11:41.898" v="11898" actId="22"/>
          <ac:picMkLst>
            <pc:docMk/>
            <pc:sldMk cId="775777178" sldId="351"/>
            <ac:picMk id="7" creationId="{E9056C28-43BF-93D6-3E91-5F21ED5163A4}"/>
          </ac:picMkLst>
        </pc:picChg>
        <pc:picChg chg="add mod ord">
          <ac:chgData name="Kristof Werling" userId="cdca5256-1f5e-4078-8ae7-911d5f643543" providerId="ADAL" clId="{F0D53F97-9EA4-4E15-8188-287E5BA5CC0B}" dt="2023-09-07T21:11:56.147" v="11899" actId="22"/>
          <ac:picMkLst>
            <pc:docMk/>
            <pc:sldMk cId="775777178" sldId="351"/>
            <ac:picMk id="10" creationId="{4365909D-473B-D42D-0EC7-D7519BE25A76}"/>
          </ac:picMkLst>
        </pc:picChg>
        <pc:picChg chg="add mod ord">
          <ac:chgData name="Kristof Werling" userId="cdca5256-1f5e-4078-8ae7-911d5f643543" providerId="ADAL" clId="{F0D53F97-9EA4-4E15-8188-287E5BA5CC0B}" dt="2023-09-07T21:12:19.508" v="11900" actId="22"/>
          <ac:picMkLst>
            <pc:docMk/>
            <pc:sldMk cId="775777178" sldId="351"/>
            <ac:picMk id="12" creationId="{60078BD0-34C0-44D2-9190-0C707E6FA417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24:36.456" v="12029" actId="22"/>
        <pc:sldMkLst>
          <pc:docMk/>
          <pc:sldMk cId="4229523373" sldId="352"/>
        </pc:sldMkLst>
        <pc:spChg chg="del">
          <ac:chgData name="Kristof Werling" userId="cdca5256-1f5e-4078-8ae7-911d5f643543" providerId="ADAL" clId="{F0D53F97-9EA4-4E15-8188-287E5BA5CC0B}" dt="2023-09-07T21:15:03.980" v="11902" actId="22"/>
          <ac:spMkLst>
            <pc:docMk/>
            <pc:sldMk cId="4229523373" sldId="352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24:36.456" v="12029" actId="22"/>
          <ac:spMkLst>
            <pc:docMk/>
            <pc:sldMk cId="4229523373" sldId="352"/>
            <ac:spMk id="9" creationId="{CC673B83-4326-B87D-832C-818663971915}"/>
          </ac:spMkLst>
        </pc:spChg>
        <pc:spChg chg="add del mod">
          <ac:chgData name="Kristof Werling" userId="cdca5256-1f5e-4078-8ae7-911d5f643543" providerId="ADAL" clId="{F0D53F97-9EA4-4E15-8188-287E5BA5CC0B}" dt="2023-09-07T21:20:03.999" v="12024"/>
          <ac:spMkLst>
            <pc:docMk/>
            <pc:sldMk cId="4229523373" sldId="352"/>
            <ac:spMk id="15" creationId="{27A0E903-7837-3A72-2527-750B998BAECA}"/>
          </ac:spMkLst>
        </pc:spChg>
        <pc:picChg chg="add del mod ord modCrop">
          <ac:chgData name="Kristof Werling" userId="cdca5256-1f5e-4078-8ae7-911d5f643543" providerId="ADAL" clId="{F0D53F97-9EA4-4E15-8188-287E5BA5CC0B}" dt="2023-09-07T21:19:58.116" v="12023" actId="478"/>
          <ac:picMkLst>
            <pc:docMk/>
            <pc:sldMk cId="4229523373" sldId="352"/>
            <ac:picMk id="7" creationId="{B19D6D9C-CA72-18C0-E914-F822CA9FE888}"/>
          </ac:picMkLst>
        </pc:picChg>
        <pc:picChg chg="add del mod modCrop">
          <ac:chgData name="Kristof Werling" userId="cdca5256-1f5e-4078-8ae7-911d5f643543" providerId="ADAL" clId="{F0D53F97-9EA4-4E15-8188-287E5BA5CC0B}" dt="2023-09-07T21:19:58.116" v="12023" actId="478"/>
          <ac:picMkLst>
            <pc:docMk/>
            <pc:sldMk cId="4229523373" sldId="352"/>
            <ac:picMk id="8" creationId="{C1B1FD07-5FFF-7472-F916-5916BBA773D4}"/>
          </ac:picMkLst>
        </pc:picChg>
        <pc:picChg chg="add del">
          <ac:chgData name="Kristof Werling" userId="cdca5256-1f5e-4078-8ae7-911d5f643543" providerId="ADAL" clId="{F0D53F97-9EA4-4E15-8188-287E5BA5CC0B}" dt="2023-09-07T21:20:25.625" v="12026" actId="478"/>
          <ac:picMkLst>
            <pc:docMk/>
            <pc:sldMk cId="4229523373" sldId="352"/>
            <ac:picMk id="11" creationId="{926836D1-3374-2508-1339-073554419B86}"/>
          </ac:picMkLst>
        </pc:picChg>
        <pc:picChg chg="add del mod ord modCrop">
          <ac:chgData name="Kristof Werling" userId="cdca5256-1f5e-4078-8ae7-911d5f643543" providerId="ADAL" clId="{F0D53F97-9EA4-4E15-8188-287E5BA5CC0B}" dt="2023-09-07T21:19:58.116" v="12023" actId="478"/>
          <ac:picMkLst>
            <pc:docMk/>
            <pc:sldMk cId="4229523373" sldId="352"/>
            <ac:picMk id="13" creationId="{29FCF843-8038-84D3-28C0-FF02E0BE178F}"/>
          </ac:picMkLst>
        </pc:picChg>
        <pc:picChg chg="add mod modCrop">
          <ac:chgData name="Kristof Werling" userId="cdca5256-1f5e-4078-8ae7-911d5f643543" providerId="ADAL" clId="{F0D53F97-9EA4-4E15-8188-287E5BA5CC0B}" dt="2023-09-07T21:20:39.175" v="12028" actId="14100"/>
          <ac:picMkLst>
            <pc:docMk/>
            <pc:sldMk cId="4229523373" sldId="352"/>
            <ac:picMk id="16" creationId="{B9959EA9-0AA2-E402-F235-FFE30E98BB1D}"/>
          </ac:picMkLst>
        </pc:picChg>
        <pc:picChg chg="add mod ord">
          <ac:chgData name="Kristof Werling" userId="cdca5256-1f5e-4078-8ae7-911d5f643543" providerId="ADAL" clId="{F0D53F97-9EA4-4E15-8188-287E5BA5CC0B}" dt="2023-09-07T21:24:36.456" v="12029" actId="22"/>
          <ac:picMkLst>
            <pc:docMk/>
            <pc:sldMk cId="4229523373" sldId="352"/>
            <ac:picMk id="18" creationId="{51B3C5EC-3B38-D748-413D-31F065B2E828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26:17.147" v="12031" actId="22"/>
        <pc:sldMkLst>
          <pc:docMk/>
          <pc:sldMk cId="277280927" sldId="353"/>
        </pc:sldMkLst>
        <pc:spChg chg="del">
          <ac:chgData name="Kristof Werling" userId="cdca5256-1f5e-4078-8ae7-911d5f643543" providerId="ADAL" clId="{F0D53F97-9EA4-4E15-8188-287E5BA5CC0B}" dt="2023-09-07T21:26:17.147" v="12031" actId="22"/>
          <ac:spMkLst>
            <pc:docMk/>
            <pc:sldMk cId="277280927" sldId="353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25:35.227" v="12030" actId="22"/>
          <ac:spMkLst>
            <pc:docMk/>
            <pc:sldMk cId="277280927" sldId="353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25:35.227" v="12030" actId="22"/>
          <ac:picMkLst>
            <pc:docMk/>
            <pc:sldMk cId="277280927" sldId="353"/>
            <ac:picMk id="7" creationId="{3DC91847-C5F0-18F8-7BFE-975227DF0425}"/>
          </ac:picMkLst>
        </pc:picChg>
        <pc:picChg chg="add mod ord">
          <ac:chgData name="Kristof Werling" userId="cdca5256-1f5e-4078-8ae7-911d5f643543" providerId="ADAL" clId="{F0D53F97-9EA4-4E15-8188-287E5BA5CC0B}" dt="2023-09-07T21:26:17.147" v="12031" actId="22"/>
          <ac:picMkLst>
            <pc:docMk/>
            <pc:sldMk cId="277280927" sldId="353"/>
            <ac:picMk id="10" creationId="{E16250A3-03F4-B6FB-AD8A-49D1F06BBF80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32:26.759" v="12033" actId="22"/>
        <pc:sldMkLst>
          <pc:docMk/>
          <pc:sldMk cId="3888581379" sldId="354"/>
        </pc:sldMkLst>
        <pc:spChg chg="del">
          <ac:chgData name="Kristof Werling" userId="cdca5256-1f5e-4078-8ae7-911d5f643543" providerId="ADAL" clId="{F0D53F97-9EA4-4E15-8188-287E5BA5CC0B}" dt="2023-09-07T21:28:54.552" v="12032" actId="22"/>
          <ac:spMkLst>
            <pc:docMk/>
            <pc:sldMk cId="3888581379" sldId="354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32:26.759" v="12033" actId="22"/>
          <ac:spMkLst>
            <pc:docMk/>
            <pc:sldMk cId="3888581379" sldId="354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28:54.552" v="12032" actId="22"/>
          <ac:picMkLst>
            <pc:docMk/>
            <pc:sldMk cId="3888581379" sldId="354"/>
            <ac:picMk id="7" creationId="{99DA3160-6B67-0178-FEA1-E4C85E886D6D}"/>
          </ac:picMkLst>
        </pc:picChg>
        <pc:picChg chg="add mod ord">
          <ac:chgData name="Kristof Werling" userId="cdca5256-1f5e-4078-8ae7-911d5f643543" providerId="ADAL" clId="{F0D53F97-9EA4-4E15-8188-287E5BA5CC0B}" dt="2023-09-07T21:32:26.759" v="12033" actId="22"/>
          <ac:picMkLst>
            <pc:docMk/>
            <pc:sldMk cId="3888581379" sldId="354"/>
            <ac:picMk id="10" creationId="{A4FF0DC9-6A0C-F12A-B39F-7EF4C1FAC014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33:31.817" v="12034" actId="22"/>
        <pc:sldMkLst>
          <pc:docMk/>
          <pc:sldMk cId="65775397" sldId="355"/>
        </pc:sldMkLst>
        <pc:spChg chg="del">
          <ac:chgData name="Kristof Werling" userId="cdca5256-1f5e-4078-8ae7-911d5f643543" providerId="ADAL" clId="{F0D53F97-9EA4-4E15-8188-287E5BA5CC0B}" dt="2023-09-07T21:33:31.817" v="12034" actId="22"/>
          <ac:spMkLst>
            <pc:docMk/>
            <pc:sldMk cId="65775397" sldId="355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33:31.817" v="12034" actId="22"/>
          <ac:picMkLst>
            <pc:docMk/>
            <pc:sldMk cId="65775397" sldId="355"/>
            <ac:picMk id="7" creationId="{E4967D46-2D93-BBB1-07AF-A28D5439F72C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34:32.725" v="12036" actId="22"/>
        <pc:sldMkLst>
          <pc:docMk/>
          <pc:sldMk cId="2886976460" sldId="356"/>
        </pc:sldMkLst>
        <pc:spChg chg="del">
          <ac:chgData name="Kristof Werling" userId="cdca5256-1f5e-4078-8ae7-911d5f643543" providerId="ADAL" clId="{F0D53F97-9EA4-4E15-8188-287E5BA5CC0B}" dt="2023-09-07T21:34:32.725" v="12036" actId="22"/>
          <ac:spMkLst>
            <pc:docMk/>
            <pc:sldMk cId="2886976460" sldId="356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34:00.879" v="12035" actId="22"/>
          <ac:spMkLst>
            <pc:docMk/>
            <pc:sldMk cId="2886976460" sldId="356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34:00.879" v="12035" actId="22"/>
          <ac:picMkLst>
            <pc:docMk/>
            <pc:sldMk cId="2886976460" sldId="356"/>
            <ac:picMk id="7" creationId="{18E80F40-ED02-6A6A-A252-2D0CB2854363}"/>
          </ac:picMkLst>
        </pc:picChg>
        <pc:picChg chg="add mod ord">
          <ac:chgData name="Kristof Werling" userId="cdca5256-1f5e-4078-8ae7-911d5f643543" providerId="ADAL" clId="{F0D53F97-9EA4-4E15-8188-287E5BA5CC0B}" dt="2023-09-07T21:34:32.725" v="12036" actId="22"/>
          <ac:picMkLst>
            <pc:docMk/>
            <pc:sldMk cId="2886976460" sldId="356"/>
            <ac:picMk id="10" creationId="{7FDE0387-2EEA-7BAC-EC43-38FCD01930F0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38:05.256" v="12048" actId="22"/>
        <pc:sldMkLst>
          <pc:docMk/>
          <pc:sldMk cId="338616105" sldId="357"/>
        </pc:sldMkLst>
        <pc:spChg chg="del">
          <ac:chgData name="Kristof Werling" userId="cdca5256-1f5e-4078-8ae7-911d5f643543" providerId="ADAL" clId="{F0D53F97-9EA4-4E15-8188-287E5BA5CC0B}" dt="2023-09-07T21:38:05.256" v="12048" actId="22"/>
          <ac:spMkLst>
            <pc:docMk/>
            <pc:sldMk cId="338616105" sldId="357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38:05.256" v="12048" actId="22"/>
          <ac:picMkLst>
            <pc:docMk/>
            <pc:sldMk cId="338616105" sldId="357"/>
            <ac:picMk id="7" creationId="{E8F6C570-C12B-C75F-6ED7-6E45005F38D4}"/>
          </ac:picMkLst>
        </pc:picChg>
      </pc:sldChg>
      <pc:sldChg chg="modSp add mod">
        <pc:chgData name="Kristof Werling" userId="cdca5256-1f5e-4078-8ae7-911d5f643543" providerId="ADAL" clId="{F0D53F97-9EA4-4E15-8188-287E5BA5CC0B}" dt="2023-09-07T21:41:01.224" v="12051" actId="20577"/>
        <pc:sldMkLst>
          <pc:docMk/>
          <pc:sldMk cId="3293658307" sldId="358"/>
        </pc:sldMkLst>
        <pc:spChg chg="mod">
          <ac:chgData name="Kristof Werling" userId="cdca5256-1f5e-4078-8ae7-911d5f643543" providerId="ADAL" clId="{F0D53F97-9EA4-4E15-8188-287E5BA5CC0B}" dt="2023-09-07T20:54:11.104" v="11858"/>
          <ac:spMkLst>
            <pc:docMk/>
            <pc:sldMk cId="3293658307" sldId="358"/>
            <ac:spMk id="2" creationId="{0129DEE8-D02F-284E-1778-E0906DF3531D}"/>
          </ac:spMkLst>
        </pc:spChg>
        <pc:spChg chg="mod">
          <ac:chgData name="Kristof Werling" userId="cdca5256-1f5e-4078-8ae7-911d5f643543" providerId="ADAL" clId="{F0D53F97-9EA4-4E15-8188-287E5BA5CC0B}" dt="2023-09-07T21:41:01.224" v="12051" actId="20577"/>
          <ac:spMkLst>
            <pc:docMk/>
            <pc:sldMk cId="3293658307" sldId="358"/>
            <ac:spMk id="3" creationId="{BF9EC41F-60CB-A092-BF39-330DCC53BE7C}"/>
          </ac:spMkLst>
        </pc:spChg>
      </pc:sldChg>
      <pc:sldChg chg="modSp add mod">
        <pc:chgData name="Kristof Werling" userId="cdca5256-1f5e-4078-8ae7-911d5f643543" providerId="ADAL" clId="{F0D53F97-9EA4-4E15-8188-287E5BA5CC0B}" dt="2023-09-07T20:54:20.528" v="11859"/>
        <pc:sldMkLst>
          <pc:docMk/>
          <pc:sldMk cId="2421015446" sldId="359"/>
        </pc:sldMkLst>
        <pc:spChg chg="mod">
          <ac:chgData name="Kristof Werling" userId="cdca5256-1f5e-4078-8ae7-911d5f643543" providerId="ADAL" clId="{F0D53F97-9EA4-4E15-8188-287E5BA5CC0B}" dt="2023-09-07T20:54:20.528" v="11859"/>
          <ac:spMkLst>
            <pc:docMk/>
            <pc:sldMk cId="2421015446" sldId="359"/>
            <ac:spMk id="2" creationId="{0129DEE8-D02F-284E-1778-E0906DF3531D}"/>
          </ac:spMkLst>
        </pc:spChg>
        <pc:spChg chg="mod">
          <ac:chgData name="Kristof Werling" userId="cdca5256-1f5e-4078-8ae7-911d5f643543" providerId="ADAL" clId="{F0D53F97-9EA4-4E15-8188-287E5BA5CC0B}" dt="2023-09-07T19:51:29.984" v="11705" actId="27636"/>
          <ac:spMkLst>
            <pc:docMk/>
            <pc:sldMk cId="2421015446" sldId="359"/>
            <ac:spMk id="3" creationId="{BF9EC41F-60CB-A092-BF39-330DCC53BE7C}"/>
          </ac:spMkLst>
        </pc:spChg>
      </pc:sldChg>
      <pc:sldChg chg="modSp add mod">
        <pc:chgData name="Kristof Werling" userId="cdca5256-1f5e-4078-8ae7-911d5f643543" providerId="ADAL" clId="{F0D53F97-9EA4-4E15-8188-287E5BA5CC0B}" dt="2023-09-07T21:02:29.814" v="11894" actId="20577"/>
        <pc:sldMkLst>
          <pc:docMk/>
          <pc:sldMk cId="3668707369" sldId="360"/>
        </pc:sldMkLst>
        <pc:spChg chg="mod">
          <ac:chgData name="Kristof Werling" userId="cdca5256-1f5e-4078-8ae7-911d5f643543" providerId="ADAL" clId="{F0D53F97-9EA4-4E15-8188-287E5BA5CC0B}" dt="2023-09-07T20:54:28.115" v="11860"/>
          <ac:spMkLst>
            <pc:docMk/>
            <pc:sldMk cId="3668707369" sldId="360"/>
            <ac:spMk id="2" creationId="{0129DEE8-D02F-284E-1778-E0906DF3531D}"/>
          </ac:spMkLst>
        </pc:spChg>
        <pc:spChg chg="mod">
          <ac:chgData name="Kristof Werling" userId="cdca5256-1f5e-4078-8ae7-911d5f643543" providerId="ADAL" clId="{F0D53F97-9EA4-4E15-8188-287E5BA5CC0B}" dt="2023-09-07T21:02:29.814" v="11894" actId="20577"/>
          <ac:spMkLst>
            <pc:docMk/>
            <pc:sldMk cId="3668707369" sldId="360"/>
            <ac:spMk id="3" creationId="{BF9EC41F-60CB-A092-BF39-330DCC53BE7C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07T21:39:41.541" v="12050" actId="22"/>
        <pc:sldMkLst>
          <pc:docMk/>
          <pc:sldMk cId="497961913" sldId="361"/>
        </pc:sldMkLst>
        <pc:spChg chg="del">
          <ac:chgData name="Kristof Werling" userId="cdca5256-1f5e-4078-8ae7-911d5f643543" providerId="ADAL" clId="{F0D53F97-9EA4-4E15-8188-287E5BA5CC0B}" dt="2023-09-07T21:39:41.541" v="12050" actId="22"/>
          <ac:spMkLst>
            <pc:docMk/>
            <pc:sldMk cId="497961913" sldId="361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39:02.975" v="12049" actId="22"/>
          <ac:spMkLst>
            <pc:docMk/>
            <pc:sldMk cId="497961913" sldId="361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39:02.975" v="12049" actId="22"/>
          <ac:picMkLst>
            <pc:docMk/>
            <pc:sldMk cId="497961913" sldId="361"/>
            <ac:picMk id="7" creationId="{62B65919-0EFE-C270-7FD3-1563F5EEB9CC}"/>
          </ac:picMkLst>
        </pc:picChg>
        <pc:picChg chg="add mod ord">
          <ac:chgData name="Kristof Werling" userId="cdca5256-1f5e-4078-8ae7-911d5f643543" providerId="ADAL" clId="{F0D53F97-9EA4-4E15-8188-287E5BA5CC0B}" dt="2023-09-07T21:39:41.541" v="12050" actId="22"/>
          <ac:picMkLst>
            <pc:docMk/>
            <pc:sldMk cId="497961913" sldId="361"/>
            <ac:picMk id="10" creationId="{D4D11CFD-0CC3-576E-964E-D9B5A4269E26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43:42.135" v="12053" actId="22"/>
        <pc:sldMkLst>
          <pc:docMk/>
          <pc:sldMk cId="3268947962" sldId="362"/>
        </pc:sldMkLst>
        <pc:spChg chg="del">
          <ac:chgData name="Kristof Werling" userId="cdca5256-1f5e-4078-8ae7-911d5f643543" providerId="ADAL" clId="{F0D53F97-9EA4-4E15-8188-287E5BA5CC0B}" dt="2023-09-07T21:43:42.135" v="12053" actId="22"/>
          <ac:spMkLst>
            <pc:docMk/>
            <pc:sldMk cId="3268947962" sldId="362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42:35.378" v="12052" actId="22"/>
          <ac:spMkLst>
            <pc:docMk/>
            <pc:sldMk cId="3268947962" sldId="362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42:35.378" v="12052" actId="22"/>
          <ac:picMkLst>
            <pc:docMk/>
            <pc:sldMk cId="3268947962" sldId="362"/>
            <ac:picMk id="7" creationId="{947BA0AC-D931-617B-1604-B1F0C7F85CD9}"/>
          </ac:picMkLst>
        </pc:picChg>
        <pc:picChg chg="add mod ord">
          <ac:chgData name="Kristof Werling" userId="cdca5256-1f5e-4078-8ae7-911d5f643543" providerId="ADAL" clId="{F0D53F97-9EA4-4E15-8188-287E5BA5CC0B}" dt="2023-09-07T21:43:42.135" v="12053" actId="22"/>
          <ac:picMkLst>
            <pc:docMk/>
            <pc:sldMk cId="3268947962" sldId="362"/>
            <ac:picMk id="10" creationId="{7908891E-6E93-3B01-B42A-08807A5F154E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45:22.498" v="12055" actId="22"/>
        <pc:sldMkLst>
          <pc:docMk/>
          <pc:sldMk cId="2779114786" sldId="363"/>
        </pc:sldMkLst>
        <pc:spChg chg="del">
          <ac:chgData name="Kristof Werling" userId="cdca5256-1f5e-4078-8ae7-911d5f643543" providerId="ADAL" clId="{F0D53F97-9EA4-4E15-8188-287E5BA5CC0B}" dt="2023-09-07T21:45:03.764" v="12054" actId="22"/>
          <ac:spMkLst>
            <pc:docMk/>
            <pc:sldMk cId="2779114786" sldId="363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45:22.498" v="12055" actId="22"/>
          <ac:spMkLst>
            <pc:docMk/>
            <pc:sldMk cId="2779114786" sldId="363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45:03.764" v="12054" actId="22"/>
          <ac:picMkLst>
            <pc:docMk/>
            <pc:sldMk cId="2779114786" sldId="363"/>
            <ac:picMk id="7" creationId="{DE2A2E60-3231-01F9-A7E1-6E0AB087A537}"/>
          </ac:picMkLst>
        </pc:picChg>
        <pc:picChg chg="add mod ord">
          <ac:chgData name="Kristof Werling" userId="cdca5256-1f5e-4078-8ae7-911d5f643543" providerId="ADAL" clId="{F0D53F97-9EA4-4E15-8188-287E5BA5CC0B}" dt="2023-09-07T21:45:22.498" v="12055" actId="22"/>
          <ac:picMkLst>
            <pc:docMk/>
            <pc:sldMk cId="2779114786" sldId="363"/>
            <ac:picMk id="10" creationId="{783519DA-8E6D-741D-43BE-3E5A024CD875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52:13.085" v="12059" actId="22"/>
        <pc:sldMkLst>
          <pc:docMk/>
          <pc:sldMk cId="526395806" sldId="364"/>
        </pc:sldMkLst>
        <pc:spChg chg="del">
          <ac:chgData name="Kristof Werling" userId="cdca5256-1f5e-4078-8ae7-911d5f643543" providerId="ADAL" clId="{F0D53F97-9EA4-4E15-8188-287E5BA5CC0B}" dt="2023-09-07T21:52:13.085" v="12059" actId="22"/>
          <ac:spMkLst>
            <pc:docMk/>
            <pc:sldMk cId="526395806" sldId="364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48:50.187" v="12056" actId="22"/>
          <ac:spMkLst>
            <pc:docMk/>
            <pc:sldMk cId="526395806" sldId="364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48:50.187" v="12056" actId="22"/>
          <ac:picMkLst>
            <pc:docMk/>
            <pc:sldMk cId="526395806" sldId="364"/>
            <ac:picMk id="7" creationId="{AFF26A06-7E1F-5785-2426-A1612FDBEA53}"/>
          </ac:picMkLst>
        </pc:picChg>
        <pc:picChg chg="add mod ord">
          <ac:chgData name="Kristof Werling" userId="cdca5256-1f5e-4078-8ae7-911d5f643543" providerId="ADAL" clId="{F0D53F97-9EA4-4E15-8188-287E5BA5CC0B}" dt="2023-09-07T21:52:13.085" v="12059" actId="22"/>
          <ac:picMkLst>
            <pc:docMk/>
            <pc:sldMk cId="526395806" sldId="364"/>
            <ac:picMk id="10" creationId="{C917A212-F3A6-B291-E151-42B1FAE33087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50:41.023" v="12057" actId="22"/>
        <pc:sldMkLst>
          <pc:docMk/>
          <pc:sldMk cId="3736274669" sldId="365"/>
        </pc:sldMkLst>
        <pc:spChg chg="del">
          <ac:chgData name="Kristof Werling" userId="cdca5256-1f5e-4078-8ae7-911d5f643543" providerId="ADAL" clId="{F0D53F97-9EA4-4E15-8188-287E5BA5CC0B}" dt="2023-09-07T21:50:41.023" v="12057" actId="22"/>
          <ac:spMkLst>
            <pc:docMk/>
            <pc:sldMk cId="3736274669" sldId="365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50:41.023" v="12057" actId="22"/>
          <ac:picMkLst>
            <pc:docMk/>
            <pc:sldMk cId="3736274669" sldId="365"/>
            <ac:picMk id="7" creationId="{42DACB1F-A81D-B5FD-CE47-6F41EED7E260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51:41.127" v="12058" actId="22"/>
        <pc:sldMkLst>
          <pc:docMk/>
          <pc:sldMk cId="24065267" sldId="366"/>
        </pc:sldMkLst>
        <pc:spChg chg="del">
          <ac:chgData name="Kristof Werling" userId="cdca5256-1f5e-4078-8ae7-911d5f643543" providerId="ADAL" clId="{F0D53F97-9EA4-4E15-8188-287E5BA5CC0B}" dt="2023-09-07T21:51:41.127" v="12058" actId="22"/>
          <ac:spMkLst>
            <pc:docMk/>
            <pc:sldMk cId="24065267" sldId="366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51:41.127" v="12058" actId="22"/>
          <ac:picMkLst>
            <pc:docMk/>
            <pc:sldMk cId="24065267" sldId="366"/>
            <ac:picMk id="7" creationId="{92C2E9DA-BBBB-A58B-7479-F009BE662B56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55:27.018" v="12061" actId="22"/>
        <pc:sldMkLst>
          <pc:docMk/>
          <pc:sldMk cId="1561340599" sldId="367"/>
        </pc:sldMkLst>
        <pc:spChg chg="del">
          <ac:chgData name="Kristof Werling" userId="cdca5256-1f5e-4078-8ae7-911d5f643543" providerId="ADAL" clId="{F0D53F97-9EA4-4E15-8188-287E5BA5CC0B}" dt="2023-09-07T21:55:27.018" v="12061" actId="22"/>
          <ac:spMkLst>
            <pc:docMk/>
            <pc:sldMk cId="1561340599" sldId="367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54:54.357" v="12060" actId="22"/>
          <ac:spMkLst>
            <pc:docMk/>
            <pc:sldMk cId="1561340599" sldId="367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54:54.357" v="12060" actId="22"/>
          <ac:picMkLst>
            <pc:docMk/>
            <pc:sldMk cId="1561340599" sldId="367"/>
            <ac:picMk id="7" creationId="{9BEE8A61-4EAA-E0C6-4447-9733588D24AB}"/>
          </ac:picMkLst>
        </pc:picChg>
        <pc:picChg chg="add mod ord">
          <ac:chgData name="Kristof Werling" userId="cdca5256-1f5e-4078-8ae7-911d5f643543" providerId="ADAL" clId="{F0D53F97-9EA4-4E15-8188-287E5BA5CC0B}" dt="2023-09-07T21:55:27.018" v="12061" actId="22"/>
          <ac:picMkLst>
            <pc:docMk/>
            <pc:sldMk cId="1561340599" sldId="367"/>
            <ac:picMk id="10" creationId="{2378CB2A-33D4-FC16-F645-8A21B53AD654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1:57:49.102" v="12063" actId="22"/>
        <pc:sldMkLst>
          <pc:docMk/>
          <pc:sldMk cId="3377171689" sldId="368"/>
        </pc:sldMkLst>
        <pc:spChg chg="del">
          <ac:chgData name="Kristof Werling" userId="cdca5256-1f5e-4078-8ae7-911d5f643543" providerId="ADAL" clId="{F0D53F97-9EA4-4E15-8188-287E5BA5CC0B}" dt="2023-09-07T21:57:30.230" v="12062" actId="22"/>
          <ac:spMkLst>
            <pc:docMk/>
            <pc:sldMk cId="3377171689" sldId="368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1:57:49.102" v="12063" actId="22"/>
          <ac:spMkLst>
            <pc:docMk/>
            <pc:sldMk cId="3377171689" sldId="368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1:57:30.230" v="12062" actId="22"/>
          <ac:picMkLst>
            <pc:docMk/>
            <pc:sldMk cId="3377171689" sldId="368"/>
            <ac:picMk id="7" creationId="{961F4075-2FCB-C1C8-9122-B7DF1BF12A13}"/>
          </ac:picMkLst>
        </pc:picChg>
        <pc:picChg chg="add mod ord">
          <ac:chgData name="Kristof Werling" userId="cdca5256-1f5e-4078-8ae7-911d5f643543" providerId="ADAL" clId="{F0D53F97-9EA4-4E15-8188-287E5BA5CC0B}" dt="2023-09-07T21:57:49.102" v="12063" actId="22"/>
          <ac:picMkLst>
            <pc:docMk/>
            <pc:sldMk cId="3377171689" sldId="368"/>
            <ac:picMk id="10" creationId="{ACD217A6-4506-8A13-F2BF-06463DCCF4B9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07T22:15:02.960" v="12074" actId="22"/>
        <pc:sldMkLst>
          <pc:docMk/>
          <pc:sldMk cId="53528499" sldId="369"/>
        </pc:sldMkLst>
        <pc:spChg chg="del">
          <ac:chgData name="Kristof Werling" userId="cdca5256-1f5e-4078-8ae7-911d5f643543" providerId="ADAL" clId="{F0D53F97-9EA4-4E15-8188-287E5BA5CC0B}" dt="2023-09-07T21:59:59.222" v="12064" actId="22"/>
          <ac:spMkLst>
            <pc:docMk/>
            <pc:sldMk cId="53528499" sldId="369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2:00:22.198" v="12065" actId="22"/>
          <ac:spMkLst>
            <pc:docMk/>
            <pc:sldMk cId="53528499" sldId="369"/>
            <ac:spMk id="9" creationId="{CC673B83-4326-B87D-832C-818663971915}"/>
          </ac:spMkLst>
        </pc:spChg>
        <pc:spChg chg="add del mod">
          <ac:chgData name="Kristof Werling" userId="cdca5256-1f5e-4078-8ae7-911d5f643543" providerId="ADAL" clId="{F0D53F97-9EA4-4E15-8188-287E5BA5CC0B}" dt="2023-09-07T22:15:02.960" v="12074" actId="22"/>
          <ac:spMkLst>
            <pc:docMk/>
            <pc:sldMk cId="53528499" sldId="369"/>
            <ac:spMk id="12" creationId="{CDEAACE6-15A2-5554-FC08-AAB1A0B84465}"/>
          </ac:spMkLst>
        </pc:spChg>
        <pc:spChg chg="add mod">
          <ac:chgData name="Kristof Werling" userId="cdca5256-1f5e-4078-8ae7-911d5f643543" providerId="ADAL" clId="{F0D53F97-9EA4-4E15-8188-287E5BA5CC0B}" dt="2023-09-07T22:15:00.922" v="12073" actId="478"/>
          <ac:spMkLst>
            <pc:docMk/>
            <pc:sldMk cId="53528499" sldId="369"/>
            <ac:spMk id="14" creationId="{FF2E882C-B3E5-C996-90DC-E88C2D0B21B3}"/>
          </ac:spMkLst>
        </pc:spChg>
        <pc:picChg chg="add del mod ord">
          <ac:chgData name="Kristof Werling" userId="cdca5256-1f5e-4078-8ae7-911d5f643543" providerId="ADAL" clId="{F0D53F97-9EA4-4E15-8188-287E5BA5CC0B}" dt="2023-09-07T22:15:00.922" v="12073" actId="478"/>
          <ac:picMkLst>
            <pc:docMk/>
            <pc:sldMk cId="53528499" sldId="369"/>
            <ac:picMk id="7" creationId="{E6E8AB4E-7095-B31C-E580-9CA4C37049C8}"/>
          </ac:picMkLst>
        </pc:picChg>
        <pc:picChg chg="add del mod ord">
          <ac:chgData name="Kristof Werling" userId="cdca5256-1f5e-4078-8ae7-911d5f643543" providerId="ADAL" clId="{F0D53F97-9EA4-4E15-8188-287E5BA5CC0B}" dt="2023-09-07T22:08:34.076" v="12068" actId="21"/>
          <ac:picMkLst>
            <pc:docMk/>
            <pc:sldMk cId="53528499" sldId="369"/>
            <ac:picMk id="10" creationId="{17BD4564-024D-7A94-607C-7ACFF9C9A37C}"/>
          </ac:picMkLst>
        </pc:picChg>
        <pc:picChg chg="add mod ord">
          <ac:chgData name="Kristof Werling" userId="cdca5256-1f5e-4078-8ae7-911d5f643543" providerId="ADAL" clId="{F0D53F97-9EA4-4E15-8188-287E5BA5CC0B}" dt="2023-09-07T22:15:02.960" v="12074" actId="22"/>
          <ac:picMkLst>
            <pc:docMk/>
            <pc:sldMk cId="53528499" sldId="369"/>
            <ac:picMk id="16" creationId="{CC13BBEA-45F2-4313-79D0-C7408CBC2A45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2:08:44.117" v="12069"/>
        <pc:sldMkLst>
          <pc:docMk/>
          <pc:sldMk cId="3638603284" sldId="370"/>
        </pc:sldMkLst>
        <pc:spChg chg="del">
          <ac:chgData name="Kristof Werling" userId="cdca5256-1f5e-4078-8ae7-911d5f643543" providerId="ADAL" clId="{F0D53F97-9EA4-4E15-8188-287E5BA5CC0B}" dt="2023-09-07T22:02:54.176" v="12066" actId="22"/>
          <ac:spMkLst>
            <pc:docMk/>
            <pc:sldMk cId="3638603284" sldId="370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2:08:44.117" v="12069"/>
          <ac:spMkLst>
            <pc:docMk/>
            <pc:sldMk cId="3638603284" sldId="370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2:02:54.176" v="12066" actId="22"/>
          <ac:picMkLst>
            <pc:docMk/>
            <pc:sldMk cId="3638603284" sldId="370"/>
            <ac:picMk id="7" creationId="{7C14D33E-3E56-7153-67DA-676F8793B04E}"/>
          </ac:picMkLst>
        </pc:picChg>
        <pc:picChg chg="add mod">
          <ac:chgData name="Kristof Werling" userId="cdca5256-1f5e-4078-8ae7-911d5f643543" providerId="ADAL" clId="{F0D53F97-9EA4-4E15-8188-287E5BA5CC0B}" dt="2023-09-07T22:08:44.117" v="12069"/>
          <ac:picMkLst>
            <pc:docMk/>
            <pc:sldMk cId="3638603284" sldId="370"/>
            <ac:picMk id="8" creationId="{584B2535-6B72-1A24-9B90-75277EBB2A3A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2:13:23.999" v="12072" actId="22"/>
        <pc:sldMkLst>
          <pc:docMk/>
          <pc:sldMk cId="264437847" sldId="371"/>
        </pc:sldMkLst>
        <pc:spChg chg="del">
          <ac:chgData name="Kristof Werling" userId="cdca5256-1f5e-4078-8ae7-911d5f643543" providerId="ADAL" clId="{F0D53F97-9EA4-4E15-8188-287E5BA5CC0B}" dt="2023-09-07T22:08:07.556" v="12067" actId="22"/>
          <ac:spMkLst>
            <pc:docMk/>
            <pc:sldMk cId="264437847" sldId="371"/>
            <ac:spMk id="6" creationId="{2FC0081A-2EEE-5773-7D87-F315EE171B80}"/>
          </ac:spMkLst>
        </pc:spChg>
        <pc:spChg chg="del">
          <ac:chgData name="Kristof Werling" userId="cdca5256-1f5e-4078-8ae7-911d5f643543" providerId="ADAL" clId="{F0D53F97-9EA4-4E15-8188-287E5BA5CC0B}" dt="2023-09-07T22:13:23.999" v="12072" actId="22"/>
          <ac:spMkLst>
            <pc:docMk/>
            <pc:sldMk cId="264437847" sldId="371"/>
            <ac:spMk id="9" creationId="{CC673B83-4326-B87D-832C-818663971915}"/>
          </ac:spMkLst>
        </pc:spChg>
        <pc:picChg chg="add mod ord">
          <ac:chgData name="Kristof Werling" userId="cdca5256-1f5e-4078-8ae7-911d5f643543" providerId="ADAL" clId="{F0D53F97-9EA4-4E15-8188-287E5BA5CC0B}" dt="2023-09-07T22:08:07.556" v="12067" actId="22"/>
          <ac:picMkLst>
            <pc:docMk/>
            <pc:sldMk cId="264437847" sldId="371"/>
            <ac:picMk id="7" creationId="{8B394E21-761F-9F1D-E906-E8DF7B1F6258}"/>
          </ac:picMkLst>
        </pc:picChg>
        <pc:picChg chg="add mod ord">
          <ac:chgData name="Kristof Werling" userId="cdca5256-1f5e-4078-8ae7-911d5f643543" providerId="ADAL" clId="{F0D53F97-9EA4-4E15-8188-287E5BA5CC0B}" dt="2023-09-07T22:13:23.999" v="12072" actId="22"/>
          <ac:picMkLst>
            <pc:docMk/>
            <pc:sldMk cId="264437847" sldId="371"/>
            <ac:picMk id="10" creationId="{87F9DB41-0F38-57AF-34E8-EFBDC923327E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2:17:31.162" v="12083"/>
        <pc:sldMkLst>
          <pc:docMk/>
          <pc:sldMk cId="4041941967" sldId="372"/>
        </pc:sldMkLst>
        <pc:spChg chg="add del mod">
          <ac:chgData name="Kristof Werling" userId="cdca5256-1f5e-4078-8ae7-911d5f643543" providerId="ADAL" clId="{F0D53F97-9EA4-4E15-8188-287E5BA5CC0B}" dt="2023-09-07T22:17:31.162" v="12083"/>
          <ac:spMkLst>
            <pc:docMk/>
            <pc:sldMk cId="4041941967" sldId="372"/>
            <ac:spMk id="6" creationId="{B0101B61-DA86-C595-E5E6-7C56C4E0C303}"/>
          </ac:spMkLst>
        </pc:spChg>
        <pc:picChg chg="add mod">
          <ac:chgData name="Kristof Werling" userId="cdca5256-1f5e-4078-8ae7-911d5f643543" providerId="ADAL" clId="{F0D53F97-9EA4-4E15-8188-287E5BA5CC0B}" dt="2023-09-07T22:17:31.162" v="12083"/>
          <ac:picMkLst>
            <pc:docMk/>
            <pc:sldMk cId="4041941967" sldId="372"/>
            <ac:picMk id="7" creationId="{7558E306-6262-4D87-2E64-CA7BF982F38F}"/>
          </ac:picMkLst>
        </pc:picChg>
        <pc:picChg chg="del">
          <ac:chgData name="Kristof Werling" userId="cdca5256-1f5e-4078-8ae7-911d5f643543" providerId="ADAL" clId="{F0D53F97-9EA4-4E15-8188-287E5BA5CC0B}" dt="2023-09-07T22:16:55.458" v="12078" actId="478"/>
          <ac:picMkLst>
            <pc:docMk/>
            <pc:sldMk cId="4041941967" sldId="372"/>
            <ac:picMk id="16" creationId="{CC13BBEA-45F2-4313-79D0-C7408CBC2A45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2:17:51.526" v="12092"/>
        <pc:sldMkLst>
          <pc:docMk/>
          <pc:sldMk cId="22174399" sldId="373"/>
        </pc:sldMkLst>
        <pc:spChg chg="del">
          <ac:chgData name="Kristof Werling" userId="cdca5256-1f5e-4078-8ae7-911d5f643543" providerId="ADAL" clId="{F0D53F97-9EA4-4E15-8188-287E5BA5CC0B}" dt="2023-09-07T22:17:15.894" v="12081"/>
          <ac:spMkLst>
            <pc:docMk/>
            <pc:sldMk cId="22174399" sldId="373"/>
            <ac:spMk id="6" creationId="{B0101B61-DA86-C595-E5E6-7C56C4E0C303}"/>
          </ac:spMkLst>
        </pc:spChg>
        <pc:spChg chg="add del mod">
          <ac:chgData name="Kristof Werling" userId="cdca5256-1f5e-4078-8ae7-911d5f643543" providerId="ADAL" clId="{F0D53F97-9EA4-4E15-8188-287E5BA5CC0B}" dt="2023-09-07T22:17:51.526" v="12092"/>
          <ac:spMkLst>
            <pc:docMk/>
            <pc:sldMk cId="22174399" sldId="373"/>
            <ac:spMk id="8" creationId="{26935F45-C519-B770-7522-D286943BB440}"/>
          </ac:spMkLst>
        </pc:spChg>
        <pc:picChg chg="add del mod">
          <ac:chgData name="Kristof Werling" userId="cdca5256-1f5e-4078-8ae7-911d5f643543" providerId="ADAL" clId="{F0D53F97-9EA4-4E15-8188-287E5BA5CC0B}" dt="2023-09-07T22:17:25.393" v="12082" actId="478"/>
          <ac:picMkLst>
            <pc:docMk/>
            <pc:sldMk cId="22174399" sldId="373"/>
            <ac:picMk id="4" creationId="{3E6CBDCF-D46D-B74D-7EAB-CB7B480EF9F9}"/>
          </ac:picMkLst>
        </pc:picChg>
        <pc:picChg chg="add mod">
          <ac:chgData name="Kristof Werling" userId="cdca5256-1f5e-4078-8ae7-911d5f643543" providerId="ADAL" clId="{F0D53F97-9EA4-4E15-8188-287E5BA5CC0B}" dt="2023-09-07T22:17:51.526" v="12092"/>
          <ac:picMkLst>
            <pc:docMk/>
            <pc:sldMk cId="22174399" sldId="373"/>
            <ac:picMk id="9" creationId="{027EAE1E-134D-BD6A-9364-E37C072FABF5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2:19:40.981" v="12093" actId="22"/>
        <pc:sldMkLst>
          <pc:docMk/>
          <pc:sldMk cId="2327777227" sldId="374"/>
        </pc:sldMkLst>
        <pc:spChg chg="del">
          <ac:chgData name="Kristof Werling" userId="cdca5256-1f5e-4078-8ae7-911d5f643543" providerId="ADAL" clId="{F0D53F97-9EA4-4E15-8188-287E5BA5CC0B}" dt="2023-09-07T22:19:40.981" v="12093" actId="22"/>
          <ac:spMkLst>
            <pc:docMk/>
            <pc:sldMk cId="2327777227" sldId="374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7T22:19:40.981" v="12093" actId="22"/>
          <ac:picMkLst>
            <pc:docMk/>
            <pc:sldMk cId="2327777227" sldId="374"/>
            <ac:picMk id="6" creationId="{D780AE66-79C0-DBF6-7940-7EE3EDE6B3FB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7T22:21:24.552" v="12095" actId="22"/>
        <pc:sldMkLst>
          <pc:docMk/>
          <pc:sldMk cId="2507231237" sldId="375"/>
        </pc:sldMkLst>
        <pc:spChg chg="del">
          <ac:chgData name="Kristof Werling" userId="cdca5256-1f5e-4078-8ae7-911d5f643543" providerId="ADAL" clId="{F0D53F97-9EA4-4E15-8188-287E5BA5CC0B}" dt="2023-09-07T22:20:54.188" v="12094" actId="22"/>
          <ac:spMkLst>
            <pc:docMk/>
            <pc:sldMk cId="2507231237" sldId="375"/>
            <ac:spMk id="8" creationId="{26935F45-C519-B770-7522-D286943BB440}"/>
          </ac:spMkLst>
        </pc:spChg>
        <pc:spChg chg="del">
          <ac:chgData name="Kristof Werling" userId="cdca5256-1f5e-4078-8ae7-911d5f643543" providerId="ADAL" clId="{F0D53F97-9EA4-4E15-8188-287E5BA5CC0B}" dt="2023-09-07T22:21:24.552" v="12095" actId="22"/>
          <ac:spMkLst>
            <pc:docMk/>
            <pc:sldMk cId="2507231237" sldId="375"/>
            <ac:spMk id="14" creationId="{FF2E882C-B3E5-C996-90DC-E88C2D0B21B3}"/>
          </ac:spMkLst>
        </pc:spChg>
        <pc:picChg chg="add mod ord">
          <ac:chgData name="Kristof Werling" userId="cdca5256-1f5e-4078-8ae7-911d5f643543" providerId="ADAL" clId="{F0D53F97-9EA4-4E15-8188-287E5BA5CC0B}" dt="2023-09-07T22:20:54.188" v="12094" actId="22"/>
          <ac:picMkLst>
            <pc:docMk/>
            <pc:sldMk cId="2507231237" sldId="375"/>
            <ac:picMk id="6" creationId="{9C9D57EF-46EC-331C-A68A-27F564D52E12}"/>
          </ac:picMkLst>
        </pc:picChg>
        <pc:picChg chg="add mod ord">
          <ac:chgData name="Kristof Werling" userId="cdca5256-1f5e-4078-8ae7-911d5f643543" providerId="ADAL" clId="{F0D53F97-9EA4-4E15-8188-287E5BA5CC0B}" dt="2023-09-07T22:21:24.552" v="12095" actId="22"/>
          <ac:picMkLst>
            <pc:docMk/>
            <pc:sldMk cId="2507231237" sldId="375"/>
            <ac:picMk id="9" creationId="{945F2753-C04F-F88C-4CB1-CB608E8C8448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9T20:16:05.302" v="14309"/>
        <pc:sldMkLst>
          <pc:docMk/>
          <pc:sldMk cId="3296234143" sldId="376"/>
        </pc:sldMkLst>
        <pc:spChg chg="mod">
          <ac:chgData name="Kristof Werling" userId="cdca5256-1f5e-4078-8ae7-911d5f643543" providerId="ADAL" clId="{F0D53F97-9EA4-4E15-8188-287E5BA5CC0B}" dt="2023-09-09T20:16:05.302" v="14309"/>
          <ac:spMkLst>
            <pc:docMk/>
            <pc:sldMk cId="3296234143" sldId="376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7:01:20.422" v="14228" actId="22"/>
          <ac:spMkLst>
            <pc:docMk/>
            <pc:sldMk cId="3296234143" sldId="376"/>
            <ac:spMk id="8" creationId="{26935F45-C519-B770-7522-D286943BB440}"/>
          </ac:spMkLst>
        </pc:spChg>
        <pc:spChg chg="add del mod">
          <ac:chgData name="Kristof Werling" userId="cdca5256-1f5e-4078-8ae7-911d5f643543" providerId="ADAL" clId="{F0D53F97-9EA4-4E15-8188-287E5BA5CC0B}" dt="2023-09-09T17:07:17.424" v="14240" actId="22"/>
          <ac:spMkLst>
            <pc:docMk/>
            <pc:sldMk cId="3296234143" sldId="376"/>
            <ac:spMk id="11" creationId="{06B3CA44-5291-9762-DE86-AB6832398411}"/>
          </ac:spMkLst>
        </pc:spChg>
        <pc:spChg chg="del">
          <ac:chgData name="Kristof Werling" userId="cdca5256-1f5e-4078-8ae7-911d5f643543" providerId="ADAL" clId="{F0D53F97-9EA4-4E15-8188-287E5BA5CC0B}" dt="2023-09-09T14:40:05.292" v="14207" actId="22"/>
          <ac:spMkLst>
            <pc:docMk/>
            <pc:sldMk cId="3296234143" sldId="376"/>
            <ac:spMk id="14" creationId="{FF2E882C-B3E5-C996-90DC-E88C2D0B21B3}"/>
          </ac:spMkLst>
        </pc:spChg>
        <pc:picChg chg="add mod ord">
          <ac:chgData name="Kristof Werling" userId="cdca5256-1f5e-4078-8ae7-911d5f643543" providerId="ADAL" clId="{F0D53F97-9EA4-4E15-8188-287E5BA5CC0B}" dt="2023-09-09T14:40:05.292" v="14207" actId="22"/>
          <ac:picMkLst>
            <pc:docMk/>
            <pc:sldMk cId="3296234143" sldId="376"/>
            <ac:picMk id="6" creationId="{79DC77DC-E400-2C64-928E-D1182633E911}"/>
          </ac:picMkLst>
        </pc:picChg>
        <pc:picChg chg="add del mod ord">
          <ac:chgData name="Kristof Werling" userId="cdca5256-1f5e-4078-8ae7-911d5f643543" providerId="ADAL" clId="{F0D53F97-9EA4-4E15-8188-287E5BA5CC0B}" dt="2023-09-09T17:07:09.421" v="14237" actId="478"/>
          <ac:picMkLst>
            <pc:docMk/>
            <pc:sldMk cId="3296234143" sldId="376"/>
            <ac:picMk id="9" creationId="{78D29877-97B3-800A-05E4-971FDD59F4A8}"/>
          </ac:picMkLst>
        </pc:picChg>
        <pc:picChg chg="add del">
          <ac:chgData name="Kristof Werling" userId="cdca5256-1f5e-4078-8ae7-911d5f643543" providerId="ADAL" clId="{F0D53F97-9EA4-4E15-8188-287E5BA5CC0B}" dt="2023-09-09T17:07:13.509" v="14239" actId="22"/>
          <ac:picMkLst>
            <pc:docMk/>
            <pc:sldMk cId="3296234143" sldId="376"/>
            <ac:picMk id="13" creationId="{582EEFDE-6D4C-3502-D9E0-79BF8A4A98B6}"/>
          </ac:picMkLst>
        </pc:picChg>
        <pc:picChg chg="add mod ord">
          <ac:chgData name="Kristof Werling" userId="cdca5256-1f5e-4078-8ae7-911d5f643543" providerId="ADAL" clId="{F0D53F97-9EA4-4E15-8188-287E5BA5CC0B}" dt="2023-09-09T17:07:17.424" v="14240" actId="22"/>
          <ac:picMkLst>
            <pc:docMk/>
            <pc:sldMk cId="3296234143" sldId="376"/>
            <ac:picMk id="16" creationId="{BD207334-92A0-84ED-8ACF-81F37F44BB20}"/>
          </ac:picMkLst>
        </pc:picChg>
      </pc:sldChg>
      <pc:sldChg chg="add del">
        <pc:chgData name="Kristof Werling" userId="cdca5256-1f5e-4078-8ae7-911d5f643543" providerId="ADAL" clId="{F0D53F97-9EA4-4E15-8188-287E5BA5CC0B}" dt="2023-09-10T18:12:28.786" v="19123" actId="47"/>
        <pc:sldMkLst>
          <pc:docMk/>
          <pc:sldMk cId="228846570" sldId="377"/>
        </pc:sldMkLst>
      </pc:sldChg>
      <pc:sldChg chg="add del">
        <pc:chgData name="Kristof Werling" userId="cdca5256-1f5e-4078-8ae7-911d5f643543" providerId="ADAL" clId="{F0D53F97-9EA4-4E15-8188-287E5BA5CC0B}" dt="2023-09-10T18:12:30.090" v="19124" actId="47"/>
        <pc:sldMkLst>
          <pc:docMk/>
          <pc:sldMk cId="956481295" sldId="378"/>
        </pc:sldMkLst>
      </pc:sldChg>
      <pc:sldChg chg="add del">
        <pc:chgData name="Kristof Werling" userId="cdca5256-1f5e-4078-8ae7-911d5f643543" providerId="ADAL" clId="{F0D53F97-9EA4-4E15-8188-287E5BA5CC0B}" dt="2023-09-10T18:12:31.803" v="19125" actId="47"/>
        <pc:sldMkLst>
          <pc:docMk/>
          <pc:sldMk cId="2396527680" sldId="379"/>
        </pc:sldMkLst>
      </pc:sldChg>
      <pc:sldChg chg="add del">
        <pc:chgData name="Kristof Werling" userId="cdca5256-1f5e-4078-8ae7-911d5f643543" providerId="ADAL" clId="{F0D53F97-9EA4-4E15-8188-287E5BA5CC0B}" dt="2023-09-10T18:12:33.993" v="19126" actId="47"/>
        <pc:sldMkLst>
          <pc:docMk/>
          <pc:sldMk cId="1744680600" sldId="380"/>
        </pc:sldMkLst>
      </pc:sldChg>
      <pc:sldChg chg="addSp delSp modSp new mod modClrScheme chgLayout">
        <pc:chgData name="Kristof Werling" userId="cdca5256-1f5e-4078-8ae7-911d5f643543" providerId="ADAL" clId="{F0D53F97-9EA4-4E15-8188-287E5BA5CC0B}" dt="2023-09-08T23:12:36.915" v="12815" actId="1038"/>
        <pc:sldMkLst>
          <pc:docMk/>
          <pc:sldMk cId="4289730631" sldId="381"/>
        </pc:sldMkLst>
        <pc:spChg chg="del mod ord">
          <ac:chgData name="Kristof Werling" userId="cdca5256-1f5e-4078-8ae7-911d5f643543" providerId="ADAL" clId="{F0D53F97-9EA4-4E15-8188-287E5BA5CC0B}" dt="2023-09-08T13:12:37.257" v="12112" actId="700"/>
          <ac:spMkLst>
            <pc:docMk/>
            <pc:sldMk cId="4289730631" sldId="381"/>
            <ac:spMk id="2" creationId="{D025B5BA-E798-D0A5-0DDF-174E58D1A896}"/>
          </ac:spMkLst>
        </pc:spChg>
        <pc:spChg chg="del mod ord">
          <ac:chgData name="Kristof Werling" userId="cdca5256-1f5e-4078-8ae7-911d5f643543" providerId="ADAL" clId="{F0D53F97-9EA4-4E15-8188-287E5BA5CC0B}" dt="2023-09-08T13:12:37.257" v="12112" actId="700"/>
          <ac:spMkLst>
            <pc:docMk/>
            <pc:sldMk cId="4289730631" sldId="381"/>
            <ac:spMk id="3" creationId="{1BF27FC4-7B7C-E179-6225-1C0399D379B1}"/>
          </ac:spMkLst>
        </pc:spChg>
        <pc:spChg chg="del">
          <ac:chgData name="Kristof Werling" userId="cdca5256-1f5e-4078-8ae7-911d5f643543" providerId="ADAL" clId="{F0D53F97-9EA4-4E15-8188-287E5BA5CC0B}" dt="2023-09-08T13:12:37.257" v="12112" actId="700"/>
          <ac:spMkLst>
            <pc:docMk/>
            <pc:sldMk cId="4289730631" sldId="381"/>
            <ac:spMk id="4" creationId="{E062C1DC-A5C8-3484-8A87-5817F26FEF7B}"/>
          </ac:spMkLst>
        </pc:spChg>
        <pc:spChg chg="del">
          <ac:chgData name="Kristof Werling" userId="cdca5256-1f5e-4078-8ae7-911d5f643543" providerId="ADAL" clId="{F0D53F97-9EA4-4E15-8188-287E5BA5CC0B}" dt="2023-09-08T13:12:37.257" v="12112" actId="700"/>
          <ac:spMkLst>
            <pc:docMk/>
            <pc:sldMk cId="4289730631" sldId="381"/>
            <ac:spMk id="5" creationId="{3617A109-F3D0-FCD2-AF72-DC743DFDEF4A}"/>
          </ac:spMkLst>
        </pc:spChg>
        <pc:spChg chg="del">
          <ac:chgData name="Kristof Werling" userId="cdca5256-1f5e-4078-8ae7-911d5f643543" providerId="ADAL" clId="{F0D53F97-9EA4-4E15-8188-287E5BA5CC0B}" dt="2023-09-08T13:12:37.257" v="12112" actId="700"/>
          <ac:spMkLst>
            <pc:docMk/>
            <pc:sldMk cId="4289730631" sldId="381"/>
            <ac:spMk id="6" creationId="{8A29A96A-432E-7108-5FF5-058C7B61E0F3}"/>
          </ac:spMkLst>
        </pc:spChg>
        <pc:spChg chg="add del mod ord">
          <ac:chgData name="Kristof Werling" userId="cdca5256-1f5e-4078-8ae7-911d5f643543" providerId="ADAL" clId="{F0D53F97-9EA4-4E15-8188-287E5BA5CC0B}" dt="2023-09-08T13:12:44.800" v="12113" actId="700"/>
          <ac:spMkLst>
            <pc:docMk/>
            <pc:sldMk cId="4289730631" sldId="381"/>
            <ac:spMk id="7" creationId="{F02A69FC-3C3F-F5DE-04D5-7D2E0BF75EA3}"/>
          </ac:spMkLst>
        </pc:spChg>
        <pc:spChg chg="add del mod ord">
          <ac:chgData name="Kristof Werling" userId="cdca5256-1f5e-4078-8ae7-911d5f643543" providerId="ADAL" clId="{F0D53F97-9EA4-4E15-8188-287E5BA5CC0B}" dt="2023-09-08T13:12:44.800" v="12113" actId="700"/>
          <ac:spMkLst>
            <pc:docMk/>
            <pc:sldMk cId="4289730631" sldId="381"/>
            <ac:spMk id="8" creationId="{4C06D055-FAF7-7868-A8AC-75EC979172A4}"/>
          </ac:spMkLst>
        </pc:spChg>
        <pc:spChg chg="add mod ord">
          <ac:chgData name="Kristof Werling" userId="cdca5256-1f5e-4078-8ae7-911d5f643543" providerId="ADAL" clId="{F0D53F97-9EA4-4E15-8188-287E5BA5CC0B}" dt="2023-09-08T13:12:47.783" v="12114"/>
          <ac:spMkLst>
            <pc:docMk/>
            <pc:sldMk cId="4289730631" sldId="381"/>
            <ac:spMk id="9" creationId="{7747B9DB-0137-491A-2974-418C36611D4C}"/>
          </ac:spMkLst>
        </pc:spChg>
        <pc:spChg chg="add del mod ord">
          <ac:chgData name="Kristof Werling" userId="cdca5256-1f5e-4078-8ae7-911d5f643543" providerId="ADAL" clId="{F0D53F97-9EA4-4E15-8188-287E5BA5CC0B}" dt="2023-09-08T13:36:09.831" v="12115" actId="478"/>
          <ac:spMkLst>
            <pc:docMk/>
            <pc:sldMk cId="4289730631" sldId="381"/>
            <ac:spMk id="10" creationId="{967891DB-5B0A-A083-3372-4544D1C0471C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22" creationId="{AA1392D5-CB25-A1F6-EC12-ADE77D6B9B94}"/>
          </ac:spMkLst>
        </pc:spChg>
        <pc:spChg chg="add del mod">
          <ac:chgData name="Kristof Werling" userId="cdca5256-1f5e-4078-8ae7-911d5f643543" providerId="ADAL" clId="{F0D53F97-9EA4-4E15-8188-287E5BA5CC0B}" dt="2023-09-08T13:47:30.966" v="12301" actId="478"/>
          <ac:spMkLst>
            <pc:docMk/>
            <pc:sldMk cId="4289730631" sldId="381"/>
            <ac:spMk id="23" creationId="{D47E476D-5249-7111-D260-347FB99145AB}"/>
          </ac:spMkLst>
        </pc:spChg>
        <pc:spChg chg="add del mod">
          <ac:chgData name="Kristof Werling" userId="cdca5256-1f5e-4078-8ae7-911d5f643543" providerId="ADAL" clId="{F0D53F97-9EA4-4E15-8188-287E5BA5CC0B}" dt="2023-09-08T13:47:32.497" v="12302" actId="478"/>
          <ac:spMkLst>
            <pc:docMk/>
            <pc:sldMk cId="4289730631" sldId="381"/>
            <ac:spMk id="24" creationId="{E215AAE6-9FFE-B4A8-EB77-CC4DD5B8E5D9}"/>
          </ac:spMkLst>
        </pc:spChg>
        <pc:spChg chg="add del mod">
          <ac:chgData name="Kristof Werling" userId="cdca5256-1f5e-4078-8ae7-911d5f643543" providerId="ADAL" clId="{F0D53F97-9EA4-4E15-8188-287E5BA5CC0B}" dt="2023-09-08T13:47:38.004" v="12303" actId="478"/>
          <ac:spMkLst>
            <pc:docMk/>
            <pc:sldMk cId="4289730631" sldId="381"/>
            <ac:spMk id="25" creationId="{38975B5C-FBD2-79AB-5CD4-B537748BE540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26" creationId="{74F95F8F-1F42-29C9-A33D-635C7A97CA73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27" creationId="{CE23C407-6520-5102-24F8-407BD4912B2C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28" creationId="{449F1BB2-0CCF-0C46-24A4-8B1F8AB6B904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29" creationId="{AF078B32-BF0D-9E7B-8F49-56CCA8638692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30" creationId="{BCDA060A-6FFE-1480-C20B-9E58485BD4A6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31" creationId="{78578B79-D9C3-B26D-E82E-17B62A28ABB9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32" creationId="{B0C8920C-4E7B-7DDC-31EC-3E6C5E30B489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33" creationId="{2060AB5D-75AA-5041-B47D-0FEAC6B914A3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34" creationId="{766F4B26-C40D-BB27-7F04-700F4198E363}"/>
          </ac:spMkLst>
        </pc:spChg>
        <pc:spChg chg="add del mod">
          <ac:chgData name="Kristof Werling" userId="cdca5256-1f5e-4078-8ae7-911d5f643543" providerId="ADAL" clId="{F0D53F97-9EA4-4E15-8188-287E5BA5CC0B}" dt="2023-09-08T13:52:22.680" v="12387" actId="478"/>
          <ac:spMkLst>
            <pc:docMk/>
            <pc:sldMk cId="4289730631" sldId="381"/>
            <ac:spMk id="35" creationId="{713EE2DA-D7AB-170A-078B-592BCBBFA9A6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36" creationId="{0EA55D19-8B83-304C-E0CA-509C2304A541}"/>
          </ac:spMkLst>
        </pc:spChg>
        <pc:spChg chg="add del mod">
          <ac:chgData name="Kristof Werling" userId="cdca5256-1f5e-4078-8ae7-911d5f643543" providerId="ADAL" clId="{F0D53F97-9EA4-4E15-8188-287E5BA5CC0B}" dt="2023-09-08T13:52:43.411" v="12392" actId="478"/>
          <ac:spMkLst>
            <pc:docMk/>
            <pc:sldMk cId="4289730631" sldId="381"/>
            <ac:spMk id="37" creationId="{A41B2D4C-A175-59BB-ACDB-941C0430C3D4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38" creationId="{18DE2598-5241-99C3-B8D5-4A94CB870F89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39" creationId="{2FE64E5C-8B13-A686-82F4-7CB0425D0CE5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40" creationId="{3137198D-8065-4FAB-2E2D-A98467EEB2C0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41" creationId="{62009260-CDE7-35A2-E489-00550234A4EA}"/>
          </ac:spMkLst>
        </pc:spChg>
        <pc:spChg chg="add del mod">
          <ac:chgData name="Kristof Werling" userId="cdca5256-1f5e-4078-8ae7-911d5f643543" providerId="ADAL" clId="{F0D53F97-9EA4-4E15-8188-287E5BA5CC0B}" dt="2023-09-08T13:53:27.471" v="12406" actId="478"/>
          <ac:spMkLst>
            <pc:docMk/>
            <pc:sldMk cId="4289730631" sldId="381"/>
            <ac:spMk id="42" creationId="{86C1F8AB-7CC1-119B-8438-BAF009F421F0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43" creationId="{9A303FA8-AFCE-B2FF-1CBE-9361D31CA25E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44" creationId="{008DFAC2-FADC-F423-B6D5-FDA51B943AAF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45" creationId="{8283CC96-D917-9E24-7447-23D6B29D246C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46" creationId="{EAB92EB3-3CD5-F072-1312-BAEF470ADB8D}"/>
          </ac:spMkLst>
        </pc:spChg>
        <pc:spChg chg="add mod">
          <ac:chgData name="Kristof Werling" userId="cdca5256-1f5e-4078-8ae7-911d5f643543" providerId="ADAL" clId="{F0D53F97-9EA4-4E15-8188-287E5BA5CC0B}" dt="2023-09-08T23:12:06.577" v="12760" actId="1035"/>
          <ac:spMkLst>
            <pc:docMk/>
            <pc:sldMk cId="4289730631" sldId="381"/>
            <ac:spMk id="106" creationId="{05380552-DBD9-0997-6A1E-C4A36A33476E}"/>
          </ac:spMkLst>
        </pc:spChg>
        <pc:spChg chg="add mod">
          <ac:chgData name="Kristof Werling" userId="cdca5256-1f5e-4078-8ae7-911d5f643543" providerId="ADAL" clId="{F0D53F97-9EA4-4E15-8188-287E5BA5CC0B}" dt="2023-09-08T23:12:36.915" v="12815" actId="1038"/>
          <ac:spMkLst>
            <pc:docMk/>
            <pc:sldMk cId="4289730631" sldId="381"/>
            <ac:spMk id="112" creationId="{3978A4A9-197F-D499-DC23-C3E46CA3D66D}"/>
          </ac:spMkLst>
        </pc:spChg>
        <pc:spChg chg="add mod">
          <ac:chgData name="Kristof Werling" userId="cdca5256-1f5e-4078-8ae7-911d5f643543" providerId="ADAL" clId="{F0D53F97-9EA4-4E15-8188-287E5BA5CC0B}" dt="2023-09-08T23:12:36.915" v="12815" actId="1038"/>
          <ac:spMkLst>
            <pc:docMk/>
            <pc:sldMk cId="4289730631" sldId="381"/>
            <ac:spMk id="113" creationId="{EA9CC51D-E043-4E82-733E-AFFB2A51E061}"/>
          </ac:spMkLst>
        </pc:spChg>
        <pc:spChg chg="add del mod">
          <ac:chgData name="Kristof Werling" userId="cdca5256-1f5e-4078-8ae7-911d5f643543" providerId="ADAL" clId="{F0D53F97-9EA4-4E15-8188-287E5BA5CC0B}" dt="2023-09-08T14:08:08.435" v="12575" actId="478"/>
          <ac:spMkLst>
            <pc:docMk/>
            <pc:sldMk cId="4289730631" sldId="381"/>
            <ac:spMk id="117" creationId="{6FDC79AA-9B2A-F22D-9C44-DF56B2ECA9D0}"/>
          </ac:spMkLst>
        </pc:spChg>
        <pc:graphicFrameChg chg="add mod ord modGraphic">
          <ac:chgData name="Kristof Werling" userId="cdca5256-1f5e-4078-8ae7-911d5f643543" providerId="ADAL" clId="{F0D53F97-9EA4-4E15-8188-287E5BA5CC0B}" dt="2023-09-08T23:12:36.915" v="12815" actId="1038"/>
          <ac:graphicFrameMkLst>
            <pc:docMk/>
            <pc:sldMk cId="4289730631" sldId="381"/>
            <ac:graphicFrameMk id="118" creationId="{855FA06B-F384-BA2E-59A3-CAAAE0AF109D}"/>
          </ac:graphicFrameMkLst>
        </pc:graphicFrameChg>
        <pc:cxnChg chg="add del mod">
          <ac:chgData name="Kristof Werling" userId="cdca5256-1f5e-4078-8ae7-911d5f643543" providerId="ADAL" clId="{F0D53F97-9EA4-4E15-8188-287E5BA5CC0B}" dt="2023-09-08T23:10:37.230" v="12711" actId="478"/>
          <ac:cxnSpMkLst>
            <pc:docMk/>
            <pc:sldMk cId="4289730631" sldId="381"/>
            <ac:cxnSpMk id="12" creationId="{F2E9D383-DDBB-D90B-9EA1-8F36D7836970}"/>
          </ac:cxnSpMkLst>
        </pc:cxnChg>
        <pc:cxnChg chg="add del mod">
          <ac:chgData name="Kristof Werling" userId="cdca5256-1f5e-4078-8ae7-911d5f643543" providerId="ADAL" clId="{F0D53F97-9EA4-4E15-8188-287E5BA5CC0B}" dt="2023-09-08T23:10:37.230" v="12711" actId="478"/>
          <ac:cxnSpMkLst>
            <pc:docMk/>
            <pc:sldMk cId="4289730631" sldId="381"/>
            <ac:cxnSpMk id="13" creationId="{6B29D155-5644-A056-475C-DFB4DA2D71C6}"/>
          </ac:cxnSpMkLst>
        </pc:cxnChg>
        <pc:cxnChg chg="add del mod">
          <ac:chgData name="Kristof Werling" userId="cdca5256-1f5e-4078-8ae7-911d5f643543" providerId="ADAL" clId="{F0D53F97-9EA4-4E15-8188-287E5BA5CC0B}" dt="2023-09-08T23:10:37.230" v="12711" actId="478"/>
          <ac:cxnSpMkLst>
            <pc:docMk/>
            <pc:sldMk cId="4289730631" sldId="381"/>
            <ac:cxnSpMk id="14" creationId="{826C244E-3E47-9568-EC51-731C7EB0C204}"/>
          </ac:cxnSpMkLst>
        </pc:cxnChg>
        <pc:cxnChg chg="add del mod">
          <ac:chgData name="Kristof Werling" userId="cdca5256-1f5e-4078-8ae7-911d5f643543" providerId="ADAL" clId="{F0D53F97-9EA4-4E15-8188-287E5BA5CC0B}" dt="2023-09-08T23:10:37.230" v="12711" actId="478"/>
          <ac:cxnSpMkLst>
            <pc:docMk/>
            <pc:sldMk cId="4289730631" sldId="381"/>
            <ac:cxnSpMk id="15" creationId="{AACDF42D-E53F-8E83-B3B7-493960A7A300}"/>
          </ac:cxnSpMkLst>
        </pc:cxnChg>
        <pc:cxnChg chg="add del mod">
          <ac:chgData name="Kristof Werling" userId="cdca5256-1f5e-4078-8ae7-911d5f643543" providerId="ADAL" clId="{F0D53F97-9EA4-4E15-8188-287E5BA5CC0B}" dt="2023-09-08T23:10:37.230" v="12711" actId="478"/>
          <ac:cxnSpMkLst>
            <pc:docMk/>
            <pc:sldMk cId="4289730631" sldId="381"/>
            <ac:cxnSpMk id="16" creationId="{BDE62E00-EF07-B576-6C5F-A27FE2BA599C}"/>
          </ac:cxnSpMkLst>
        </pc:cxnChg>
        <pc:cxnChg chg="add del mod">
          <ac:chgData name="Kristof Werling" userId="cdca5256-1f5e-4078-8ae7-911d5f643543" providerId="ADAL" clId="{F0D53F97-9EA4-4E15-8188-287E5BA5CC0B}" dt="2023-09-08T23:10:37.230" v="12711" actId="478"/>
          <ac:cxnSpMkLst>
            <pc:docMk/>
            <pc:sldMk cId="4289730631" sldId="381"/>
            <ac:cxnSpMk id="17" creationId="{76764A6E-B2DE-4BED-D974-AE30D6DA700B}"/>
          </ac:cxnSpMkLst>
        </pc:cxnChg>
        <pc:cxnChg chg="add del mod">
          <ac:chgData name="Kristof Werling" userId="cdca5256-1f5e-4078-8ae7-911d5f643543" providerId="ADAL" clId="{F0D53F97-9EA4-4E15-8188-287E5BA5CC0B}" dt="2023-09-08T13:37:29.799" v="12130" actId="478"/>
          <ac:cxnSpMkLst>
            <pc:docMk/>
            <pc:sldMk cId="4289730631" sldId="381"/>
            <ac:cxnSpMk id="18" creationId="{695B5D62-ED2F-F8D7-F188-87039F7ECD32}"/>
          </ac:cxnSpMkLst>
        </pc:cxnChg>
        <pc:cxnChg chg="add del mod">
          <ac:chgData name="Kristof Werling" userId="cdca5256-1f5e-4078-8ae7-911d5f643543" providerId="ADAL" clId="{F0D53F97-9EA4-4E15-8188-287E5BA5CC0B}" dt="2023-09-08T13:37:28.054" v="12129" actId="478"/>
          <ac:cxnSpMkLst>
            <pc:docMk/>
            <pc:sldMk cId="4289730631" sldId="381"/>
            <ac:cxnSpMk id="19" creationId="{2F081253-442B-4463-0EF6-BC0643D5B427}"/>
          </ac:cxnSpMkLst>
        </pc:cxnChg>
        <pc:cxnChg chg="add del mod">
          <ac:chgData name="Kristof Werling" userId="cdca5256-1f5e-4078-8ae7-911d5f643543" providerId="ADAL" clId="{F0D53F97-9EA4-4E15-8188-287E5BA5CC0B}" dt="2023-09-08T13:37:26.179" v="12128" actId="478"/>
          <ac:cxnSpMkLst>
            <pc:docMk/>
            <pc:sldMk cId="4289730631" sldId="381"/>
            <ac:cxnSpMk id="20" creationId="{55F55A62-E440-0184-5F75-AB328EA63AAC}"/>
          </ac:cxnSpMkLst>
        </pc:cxnChg>
        <pc:cxnChg chg="add del mod">
          <ac:chgData name="Kristof Werling" userId="cdca5256-1f5e-4078-8ae7-911d5f643543" providerId="ADAL" clId="{F0D53F97-9EA4-4E15-8188-287E5BA5CC0B}" dt="2023-09-08T13:37:23.648" v="12127" actId="478"/>
          <ac:cxnSpMkLst>
            <pc:docMk/>
            <pc:sldMk cId="4289730631" sldId="381"/>
            <ac:cxnSpMk id="21" creationId="{CFF0565B-0A6E-5913-4E0B-EF5B571FAF3B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48" creationId="{225EE9ED-5B92-FAA3-9674-A10EB699E5D5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49" creationId="{BFF43A4C-0FE8-FAAE-6F61-7DA8CEA7F105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53" creationId="{E5C7069F-0611-C2D3-A73F-BDD3763BD978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56" creationId="{682700B8-DCFC-F988-7022-4C0E61EC7BA2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59" creationId="{7922B8C0-DB4B-EA09-01E6-E004C90605CB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63" creationId="{A9E3D043-8ECD-2696-F183-31C03CCEDC20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66" creationId="{B2D3FD9E-C5AA-59BB-1423-08EA5FE4270D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69" creationId="{8BA171E9-2154-F626-C9CF-39DC86A9998B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72" creationId="{EC18A0EA-0BC4-648A-0FCD-CAB885CE5AE3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75" creationId="{6F797198-3E1E-BE0F-E09F-1C4A4411FA42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78" creationId="{D2480641-FDD4-01E8-90FB-DDBF3201A5F1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82" creationId="{023DB3A7-ECF3-EC51-3D9D-B9F2E67E4CCC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85" creationId="{3D1847AF-1E10-719A-9B52-9D1B763564AF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90" creationId="{D8A72E78-B244-15B3-D1D6-6BD83112B892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93" creationId="{03B0A17B-698B-FAEF-F3EB-AC9480103003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96" creationId="{47828D42-BCB1-02A9-D077-603FA0E9DE5E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99" creationId="{7B8244D6-8D02-346C-6F59-5400AB583C0C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102" creationId="{F41FE41D-907E-A85A-DA41-963E5B40E653}"/>
          </ac:cxnSpMkLst>
        </pc:cxnChg>
        <pc:cxnChg chg="add mod">
          <ac:chgData name="Kristof Werling" userId="cdca5256-1f5e-4078-8ae7-911d5f643543" providerId="ADAL" clId="{F0D53F97-9EA4-4E15-8188-287E5BA5CC0B}" dt="2023-09-08T23:12:06.577" v="12760" actId="1035"/>
          <ac:cxnSpMkLst>
            <pc:docMk/>
            <pc:sldMk cId="4289730631" sldId="381"/>
            <ac:cxnSpMk id="107" creationId="{D58E999C-7EA7-37BC-4A71-97B01B435507}"/>
          </ac:cxnSpMkLst>
        </pc:cxnChg>
        <pc:cxnChg chg="add mod">
          <ac:chgData name="Kristof Werling" userId="cdca5256-1f5e-4078-8ae7-911d5f643543" providerId="ADAL" clId="{F0D53F97-9EA4-4E15-8188-287E5BA5CC0B}" dt="2023-09-08T23:12:36.915" v="12815" actId="1038"/>
          <ac:cxnSpMkLst>
            <pc:docMk/>
            <pc:sldMk cId="4289730631" sldId="381"/>
            <ac:cxnSpMk id="114" creationId="{F61F650D-F2DA-D302-3266-079C5585F7F8}"/>
          </ac:cxnSpMkLst>
        </pc:cxnChg>
        <pc:cxnChg chg="add mod">
          <ac:chgData name="Kristof Werling" userId="cdca5256-1f5e-4078-8ae7-911d5f643543" providerId="ADAL" clId="{F0D53F97-9EA4-4E15-8188-287E5BA5CC0B}" dt="2023-09-08T23:12:36.915" v="12815" actId="1038"/>
          <ac:cxnSpMkLst>
            <pc:docMk/>
            <pc:sldMk cId="4289730631" sldId="381"/>
            <ac:cxnSpMk id="115" creationId="{921BF6CB-3AD2-62B1-D300-E41BD5871060}"/>
          </ac:cxnSpMkLst>
        </pc:cxnChg>
        <pc:cxnChg chg="add mod">
          <ac:chgData name="Kristof Werling" userId="cdca5256-1f5e-4078-8ae7-911d5f643543" providerId="ADAL" clId="{F0D53F97-9EA4-4E15-8188-287E5BA5CC0B}" dt="2023-09-08T23:12:36.915" v="12815" actId="1038"/>
          <ac:cxnSpMkLst>
            <pc:docMk/>
            <pc:sldMk cId="4289730631" sldId="381"/>
            <ac:cxnSpMk id="116" creationId="{E2C71ED5-69ED-9C3F-1FE4-DDE9B06A3492}"/>
          </ac:cxnSpMkLst>
        </pc:cxnChg>
      </pc:sldChg>
      <pc:sldChg chg="addSp delSp modSp add mod ord">
        <pc:chgData name="Kristof Werling" userId="cdca5256-1f5e-4078-8ae7-911d5f643543" providerId="ADAL" clId="{F0D53F97-9EA4-4E15-8188-287E5BA5CC0B}" dt="2023-10-17T20:47:40.580" v="19676"/>
        <pc:sldMkLst>
          <pc:docMk/>
          <pc:sldMk cId="134654063" sldId="382"/>
        </pc:sldMkLst>
        <pc:spChg chg="mod">
          <ac:chgData name="Kristof Werling" userId="cdca5256-1f5e-4078-8ae7-911d5f643543" providerId="ADAL" clId="{F0D53F97-9EA4-4E15-8188-287E5BA5CC0B}" dt="2023-09-08T23:13:36.805" v="12821"/>
          <ac:spMkLst>
            <pc:docMk/>
            <pc:sldMk cId="134654063" sldId="382"/>
            <ac:spMk id="2" creationId="{B19CA21A-B5BF-8DCA-582E-BD9FC429E8CE}"/>
          </ac:spMkLst>
        </pc:spChg>
        <pc:graphicFrameChg chg="del mod modGraphic">
          <ac:chgData name="Kristof Werling" userId="cdca5256-1f5e-4078-8ae7-911d5f643543" providerId="ADAL" clId="{F0D53F97-9EA4-4E15-8188-287E5BA5CC0B}" dt="2023-10-17T20:47:38.992" v="19675" actId="478"/>
          <ac:graphicFrameMkLst>
            <pc:docMk/>
            <pc:sldMk cId="134654063" sldId="382"/>
            <ac:graphicFrameMk id="5" creationId="{C8C765F1-E09A-4AFD-83A0-5C8FDACAB6E7}"/>
          </ac:graphicFrameMkLst>
        </pc:graphicFrameChg>
        <pc:graphicFrameChg chg="add mod">
          <ac:chgData name="Kristof Werling" userId="cdca5256-1f5e-4078-8ae7-911d5f643543" providerId="ADAL" clId="{F0D53F97-9EA4-4E15-8188-287E5BA5CC0B}" dt="2023-10-17T20:47:40.580" v="19676"/>
          <ac:graphicFrameMkLst>
            <pc:docMk/>
            <pc:sldMk cId="134654063" sldId="382"/>
            <ac:graphicFrameMk id="6" creationId="{EB87411F-CCAF-773D-EB39-DA5684B9B877}"/>
          </ac:graphicFrameMkLst>
        </pc:graphicFrameChg>
      </pc:sldChg>
      <pc:sldChg chg="addSp delSp modSp add mod">
        <pc:chgData name="Kristof Werling" userId="cdca5256-1f5e-4078-8ae7-911d5f643543" providerId="ADAL" clId="{F0D53F97-9EA4-4E15-8188-287E5BA5CC0B}" dt="2023-09-08T23:36:02.944" v="13458" actId="20577"/>
        <pc:sldMkLst>
          <pc:docMk/>
          <pc:sldMk cId="1908393626" sldId="383"/>
        </pc:sldMkLst>
        <pc:spChg chg="mod">
          <ac:chgData name="Kristof Werling" userId="cdca5256-1f5e-4078-8ae7-911d5f643543" providerId="ADAL" clId="{F0D53F97-9EA4-4E15-8188-287E5BA5CC0B}" dt="2023-09-08T23:32:45.068" v="13220" actId="20577"/>
          <ac:spMkLst>
            <pc:docMk/>
            <pc:sldMk cId="1908393626" sldId="383"/>
            <ac:spMk id="2" creationId="{B19CA21A-B5BF-8DCA-582E-BD9FC429E8CE}"/>
          </ac:spMkLst>
        </pc:spChg>
        <pc:spChg chg="mod">
          <ac:chgData name="Kristof Werling" userId="cdca5256-1f5e-4078-8ae7-911d5f643543" providerId="ADAL" clId="{F0D53F97-9EA4-4E15-8188-287E5BA5CC0B}" dt="2023-09-08T23:36:02.944" v="13458" actId="20577"/>
          <ac:spMkLst>
            <pc:docMk/>
            <pc:sldMk cId="1908393626" sldId="383"/>
            <ac:spMk id="3" creationId="{25A4BB42-1B22-5BCB-EF74-A761A6BB4CEC}"/>
          </ac:spMkLst>
        </pc:spChg>
        <pc:spChg chg="add del">
          <ac:chgData name="Kristof Werling" userId="cdca5256-1f5e-4078-8ae7-911d5f643543" providerId="ADAL" clId="{F0D53F97-9EA4-4E15-8188-287E5BA5CC0B}" dt="2023-09-08T23:35:23.659" v="13385"/>
          <ac:spMkLst>
            <pc:docMk/>
            <pc:sldMk cId="1908393626" sldId="383"/>
            <ac:spMk id="6" creationId="{55119957-7F4B-8404-9A31-1F70BCD9F005}"/>
          </ac:spMkLst>
        </pc:spChg>
        <pc:graphicFrameChg chg="del">
          <ac:chgData name="Kristof Werling" userId="cdca5256-1f5e-4078-8ae7-911d5f643543" providerId="ADAL" clId="{F0D53F97-9EA4-4E15-8188-287E5BA5CC0B}" dt="2023-09-08T23:32:51.954" v="13221" actId="478"/>
          <ac:graphicFrameMkLst>
            <pc:docMk/>
            <pc:sldMk cId="1908393626" sldId="383"/>
            <ac:graphicFrameMk id="5" creationId="{C8C765F1-E09A-4AFD-83A0-5C8FDACAB6E7}"/>
          </ac:graphicFrameMkLst>
        </pc:graphicFrameChg>
      </pc:sldChg>
      <pc:sldChg chg="modSp add mod">
        <pc:chgData name="Kristof Werling" userId="cdca5256-1f5e-4078-8ae7-911d5f643543" providerId="ADAL" clId="{F0D53F97-9EA4-4E15-8188-287E5BA5CC0B}" dt="2023-09-09T14:32:56.645" v="14206" actId="20577"/>
        <pc:sldMkLst>
          <pc:docMk/>
          <pc:sldMk cId="3172761858" sldId="384"/>
        </pc:sldMkLst>
        <pc:spChg chg="mod">
          <ac:chgData name="Kristof Werling" userId="cdca5256-1f5e-4078-8ae7-911d5f643543" providerId="ADAL" clId="{F0D53F97-9EA4-4E15-8188-287E5BA5CC0B}" dt="2023-09-09T14:32:56.645" v="14206" actId="20577"/>
          <ac:spMkLst>
            <pc:docMk/>
            <pc:sldMk cId="3172761858" sldId="384"/>
            <ac:spMk id="3" creationId="{25A4BB42-1B22-5BCB-EF74-A761A6BB4CEC}"/>
          </ac:spMkLst>
        </pc:spChg>
      </pc:sldChg>
      <pc:sldChg chg="delSp modSp add mod">
        <pc:chgData name="Kristof Werling" userId="cdca5256-1f5e-4078-8ae7-911d5f643543" providerId="ADAL" clId="{F0D53F97-9EA4-4E15-8188-287E5BA5CC0B}" dt="2023-09-08T23:41:53.166" v="14036" actId="20577"/>
        <pc:sldMkLst>
          <pc:docMk/>
          <pc:sldMk cId="3818304110" sldId="385"/>
        </pc:sldMkLst>
        <pc:spChg chg="mod">
          <ac:chgData name="Kristof Werling" userId="cdca5256-1f5e-4078-8ae7-911d5f643543" providerId="ADAL" clId="{F0D53F97-9EA4-4E15-8188-287E5BA5CC0B}" dt="2023-09-08T23:41:53.166" v="14036" actId="20577"/>
          <ac:spMkLst>
            <pc:docMk/>
            <pc:sldMk cId="3818304110" sldId="385"/>
            <ac:spMk id="3" creationId="{25A4BB42-1B22-5BCB-EF74-A761A6BB4CEC}"/>
          </ac:spMkLst>
        </pc:spChg>
        <pc:graphicFrameChg chg="del modGraphic">
          <ac:chgData name="Kristof Werling" userId="cdca5256-1f5e-4078-8ae7-911d5f643543" providerId="ADAL" clId="{F0D53F97-9EA4-4E15-8188-287E5BA5CC0B}" dt="2023-09-08T23:38:11.153" v="13561" actId="478"/>
          <ac:graphicFrameMkLst>
            <pc:docMk/>
            <pc:sldMk cId="3818304110" sldId="385"/>
            <ac:graphicFrameMk id="5" creationId="{C8C765F1-E09A-4AFD-83A0-5C8FDACAB6E7}"/>
          </ac:graphicFrameMkLst>
        </pc:graphicFrameChg>
      </pc:sldChg>
      <pc:sldChg chg="addSp delSp modSp add mod">
        <pc:chgData name="Kristof Werling" userId="cdca5256-1f5e-4078-8ae7-911d5f643543" providerId="ADAL" clId="{F0D53F97-9EA4-4E15-8188-287E5BA5CC0B}" dt="2023-09-09T20:16:26.689" v="14313"/>
        <pc:sldMkLst>
          <pc:docMk/>
          <pc:sldMk cId="2785841166" sldId="386"/>
        </pc:sldMkLst>
        <pc:spChg chg="mod">
          <ac:chgData name="Kristof Werling" userId="cdca5256-1f5e-4078-8ae7-911d5f643543" providerId="ADAL" clId="{F0D53F97-9EA4-4E15-8188-287E5BA5CC0B}" dt="2023-09-09T20:16:26.689" v="14313"/>
          <ac:spMkLst>
            <pc:docMk/>
            <pc:sldMk cId="2785841166" sldId="386"/>
            <ac:spMk id="2" creationId="{BCBDBC55-B5E4-E858-5BD9-C989411AC1E3}"/>
          </ac:spMkLst>
        </pc:spChg>
        <pc:spChg chg="add del mod">
          <ac:chgData name="Kristof Werling" userId="cdca5256-1f5e-4078-8ae7-911d5f643543" providerId="ADAL" clId="{F0D53F97-9EA4-4E15-8188-287E5BA5CC0B}" dt="2023-09-09T14:44:36.302" v="14217" actId="22"/>
          <ac:spMkLst>
            <pc:docMk/>
            <pc:sldMk cId="2785841166" sldId="386"/>
            <ac:spMk id="7" creationId="{D4F74110-6F8E-C0B7-942B-183465F86F62}"/>
          </ac:spMkLst>
        </pc:spChg>
        <pc:spChg chg="del">
          <ac:chgData name="Kristof Werling" userId="cdca5256-1f5e-4078-8ae7-911d5f643543" providerId="ADAL" clId="{F0D53F97-9EA4-4E15-8188-287E5BA5CC0B}" dt="2023-09-09T17:11:47.285" v="14258" actId="22"/>
          <ac:spMkLst>
            <pc:docMk/>
            <pc:sldMk cId="2785841166" sldId="386"/>
            <ac:spMk id="8" creationId="{26935F45-C519-B770-7522-D286943BB440}"/>
          </ac:spMkLst>
        </pc:spChg>
        <pc:picChg chg="del">
          <ac:chgData name="Kristof Werling" userId="cdca5256-1f5e-4078-8ae7-911d5f643543" providerId="ADAL" clId="{F0D53F97-9EA4-4E15-8188-287E5BA5CC0B}" dt="2023-09-09T14:41:39.267" v="14209" actId="478"/>
          <ac:picMkLst>
            <pc:docMk/>
            <pc:sldMk cId="2785841166" sldId="386"/>
            <ac:picMk id="6" creationId="{79DC77DC-E400-2C64-928E-D1182633E911}"/>
          </ac:picMkLst>
        </pc:picChg>
        <pc:picChg chg="add mod ord">
          <ac:chgData name="Kristof Werling" userId="cdca5256-1f5e-4078-8ae7-911d5f643543" providerId="ADAL" clId="{F0D53F97-9EA4-4E15-8188-287E5BA5CC0B}" dt="2023-09-09T14:44:36.302" v="14217" actId="22"/>
          <ac:picMkLst>
            <pc:docMk/>
            <pc:sldMk cId="2785841166" sldId="386"/>
            <ac:picMk id="10" creationId="{9DC35FD5-963E-590E-5975-E6B5369E48E3}"/>
          </ac:picMkLst>
        </pc:picChg>
        <pc:picChg chg="add mod ord">
          <ac:chgData name="Kristof Werling" userId="cdca5256-1f5e-4078-8ae7-911d5f643543" providerId="ADAL" clId="{F0D53F97-9EA4-4E15-8188-287E5BA5CC0B}" dt="2023-09-09T17:11:47.285" v="14258" actId="22"/>
          <ac:picMkLst>
            <pc:docMk/>
            <pc:sldMk cId="2785841166" sldId="386"/>
            <ac:picMk id="12" creationId="{755FBC84-87FF-B3DF-B85B-98691BC83217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9T20:16:33.491" v="14314"/>
        <pc:sldMkLst>
          <pc:docMk/>
          <pc:sldMk cId="2058257450" sldId="387"/>
        </pc:sldMkLst>
        <pc:spChg chg="mod">
          <ac:chgData name="Kristof Werling" userId="cdca5256-1f5e-4078-8ae7-911d5f643543" providerId="ADAL" clId="{F0D53F97-9EA4-4E15-8188-287E5BA5CC0B}" dt="2023-09-09T20:16:33.491" v="14314"/>
          <ac:spMkLst>
            <pc:docMk/>
            <pc:sldMk cId="2058257450" sldId="387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4:45:44.526" v="14218" actId="22"/>
          <ac:spMkLst>
            <pc:docMk/>
            <pc:sldMk cId="2058257450" sldId="387"/>
            <ac:spMk id="7" creationId="{D4F74110-6F8E-C0B7-942B-183465F86F62}"/>
          </ac:spMkLst>
        </pc:spChg>
        <pc:spChg chg="del">
          <ac:chgData name="Kristof Werling" userId="cdca5256-1f5e-4078-8ae7-911d5f643543" providerId="ADAL" clId="{F0D53F97-9EA4-4E15-8188-287E5BA5CC0B}" dt="2023-09-09T17:13:25.855" v="14263" actId="22"/>
          <ac:spMkLst>
            <pc:docMk/>
            <pc:sldMk cId="2058257450" sldId="387"/>
            <ac:spMk id="8" creationId="{26935F45-C519-B770-7522-D286943BB440}"/>
          </ac:spMkLst>
        </pc:spChg>
        <pc:spChg chg="add del mod">
          <ac:chgData name="Kristof Werling" userId="cdca5256-1f5e-4078-8ae7-911d5f643543" providerId="ADAL" clId="{F0D53F97-9EA4-4E15-8188-287E5BA5CC0B}" dt="2023-09-09T14:47:24.673" v="14222" actId="22"/>
          <ac:spMkLst>
            <pc:docMk/>
            <pc:sldMk cId="2058257450" sldId="387"/>
            <ac:spMk id="12" creationId="{3EEDDDEE-B27A-6923-5F02-B825FDF8CCB9}"/>
          </ac:spMkLst>
        </pc:spChg>
        <pc:spChg chg="add del mod">
          <ac:chgData name="Kristof Werling" userId="cdca5256-1f5e-4078-8ae7-911d5f643543" providerId="ADAL" clId="{F0D53F97-9EA4-4E15-8188-287E5BA5CC0B}" dt="2023-09-09T17:18:27.602" v="14267" actId="478"/>
          <ac:spMkLst>
            <pc:docMk/>
            <pc:sldMk cId="2058257450" sldId="387"/>
            <ac:spMk id="18" creationId="{429BFC4E-8A41-3C57-1766-5C51E057B550}"/>
          </ac:spMkLst>
        </pc:spChg>
        <pc:spChg chg="add del mod">
          <ac:chgData name="Kristof Werling" userId="cdca5256-1f5e-4078-8ae7-911d5f643543" providerId="ADAL" clId="{F0D53F97-9EA4-4E15-8188-287E5BA5CC0B}" dt="2023-09-09T17:18:57.099" v="14269" actId="22"/>
          <ac:spMkLst>
            <pc:docMk/>
            <pc:sldMk cId="2058257450" sldId="387"/>
            <ac:spMk id="22" creationId="{01BC06E5-07B4-4AA3-3852-9BF22FAA9D3F}"/>
          </ac:spMkLst>
        </pc:spChg>
        <pc:picChg chg="add del mod ord">
          <ac:chgData name="Kristof Werling" userId="cdca5256-1f5e-4078-8ae7-911d5f643543" providerId="ADAL" clId="{F0D53F97-9EA4-4E15-8188-287E5BA5CC0B}" dt="2023-09-09T14:47:22.059" v="14221" actId="478"/>
          <ac:picMkLst>
            <pc:docMk/>
            <pc:sldMk cId="2058257450" sldId="387"/>
            <ac:picMk id="6" creationId="{08DDE226-73BB-CD0C-19C3-4E0003C12735}"/>
          </ac:picMkLst>
        </pc:picChg>
        <pc:picChg chg="add del">
          <ac:chgData name="Kristof Werling" userId="cdca5256-1f5e-4078-8ae7-911d5f643543" providerId="ADAL" clId="{F0D53F97-9EA4-4E15-8188-287E5BA5CC0B}" dt="2023-09-09T14:47:19.599" v="14220" actId="22"/>
          <ac:picMkLst>
            <pc:docMk/>
            <pc:sldMk cId="2058257450" sldId="387"/>
            <ac:picMk id="10" creationId="{04FF6645-4AFF-D28D-EE9B-DB3E78BD6E08}"/>
          </ac:picMkLst>
        </pc:picChg>
        <pc:picChg chg="add mod ord">
          <ac:chgData name="Kristof Werling" userId="cdca5256-1f5e-4078-8ae7-911d5f643543" providerId="ADAL" clId="{F0D53F97-9EA4-4E15-8188-287E5BA5CC0B}" dt="2023-09-09T14:47:24.673" v="14222" actId="22"/>
          <ac:picMkLst>
            <pc:docMk/>
            <pc:sldMk cId="2058257450" sldId="387"/>
            <ac:picMk id="14" creationId="{B5F8B954-FF9B-492C-D517-05E0E39540E2}"/>
          </ac:picMkLst>
        </pc:picChg>
        <pc:picChg chg="add del mod ord">
          <ac:chgData name="Kristof Werling" userId="cdca5256-1f5e-4078-8ae7-911d5f643543" providerId="ADAL" clId="{F0D53F97-9EA4-4E15-8188-287E5BA5CC0B}" dt="2023-09-09T17:18:37.355" v="14268" actId="478"/>
          <ac:picMkLst>
            <pc:docMk/>
            <pc:sldMk cId="2058257450" sldId="387"/>
            <ac:picMk id="16" creationId="{47E7F50F-DA54-6FDC-E20B-1E3DA3B19038}"/>
          </ac:picMkLst>
        </pc:picChg>
        <pc:picChg chg="add del mod ord">
          <ac:chgData name="Kristof Werling" userId="cdca5256-1f5e-4078-8ae7-911d5f643543" providerId="ADAL" clId="{F0D53F97-9EA4-4E15-8188-287E5BA5CC0B}" dt="2023-09-09T17:18:27.154" v="14266" actId="22"/>
          <ac:picMkLst>
            <pc:docMk/>
            <pc:sldMk cId="2058257450" sldId="387"/>
            <ac:picMk id="20" creationId="{07D9594F-1D7F-7563-9EF4-E2C33FCBD5BF}"/>
          </ac:picMkLst>
        </pc:picChg>
        <pc:picChg chg="add mod ord">
          <ac:chgData name="Kristof Werling" userId="cdca5256-1f5e-4078-8ae7-911d5f643543" providerId="ADAL" clId="{F0D53F97-9EA4-4E15-8188-287E5BA5CC0B}" dt="2023-09-09T17:18:57.099" v="14269" actId="22"/>
          <ac:picMkLst>
            <pc:docMk/>
            <pc:sldMk cId="2058257450" sldId="387"/>
            <ac:picMk id="24" creationId="{5810CC99-9AB6-0B51-9391-A83755789DA0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9T20:16:49.541" v="14318"/>
        <pc:sldMkLst>
          <pc:docMk/>
          <pc:sldMk cId="3476683462" sldId="388"/>
        </pc:sldMkLst>
        <pc:spChg chg="mod">
          <ac:chgData name="Kristof Werling" userId="cdca5256-1f5e-4078-8ae7-911d5f643543" providerId="ADAL" clId="{F0D53F97-9EA4-4E15-8188-287E5BA5CC0B}" dt="2023-09-09T20:16:49.541" v="14318"/>
          <ac:spMkLst>
            <pc:docMk/>
            <pc:sldMk cId="3476683462" sldId="388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4:48:31.361" v="14223" actId="22"/>
          <ac:spMkLst>
            <pc:docMk/>
            <pc:sldMk cId="3476683462" sldId="388"/>
            <ac:spMk id="7" creationId="{D4F74110-6F8E-C0B7-942B-183465F86F62}"/>
          </ac:spMkLst>
        </pc:spChg>
        <pc:spChg chg="del">
          <ac:chgData name="Kristof Werling" userId="cdca5256-1f5e-4078-8ae7-911d5f643543" providerId="ADAL" clId="{F0D53F97-9EA4-4E15-8188-287E5BA5CC0B}" dt="2023-09-09T17:22:41.582" v="14277" actId="22"/>
          <ac:spMkLst>
            <pc:docMk/>
            <pc:sldMk cId="3476683462" sldId="388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4:48:31.361" v="14223" actId="22"/>
          <ac:picMkLst>
            <pc:docMk/>
            <pc:sldMk cId="3476683462" sldId="388"/>
            <ac:picMk id="6" creationId="{E91A45B5-2394-DF7E-70EA-0F582F7188BE}"/>
          </ac:picMkLst>
        </pc:picChg>
        <pc:picChg chg="add mod ord">
          <ac:chgData name="Kristof Werling" userId="cdca5256-1f5e-4078-8ae7-911d5f643543" providerId="ADAL" clId="{F0D53F97-9EA4-4E15-8188-287E5BA5CC0B}" dt="2023-09-09T17:22:41.582" v="14277" actId="22"/>
          <ac:picMkLst>
            <pc:docMk/>
            <pc:sldMk cId="3476683462" sldId="388"/>
            <ac:picMk id="10" creationId="{B8A3ED75-C4F3-F023-37E2-F96189B98B1A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9T20:16:57.992" v="14320"/>
        <pc:sldMkLst>
          <pc:docMk/>
          <pc:sldMk cId="2765348292" sldId="389"/>
        </pc:sldMkLst>
        <pc:spChg chg="mod">
          <ac:chgData name="Kristof Werling" userId="cdca5256-1f5e-4078-8ae7-911d5f643543" providerId="ADAL" clId="{F0D53F97-9EA4-4E15-8188-287E5BA5CC0B}" dt="2023-09-09T20:16:57.992" v="14320"/>
          <ac:spMkLst>
            <pc:docMk/>
            <pc:sldMk cId="2765348292" sldId="389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4:49:38.277" v="14224" actId="22"/>
          <ac:spMkLst>
            <pc:docMk/>
            <pc:sldMk cId="2765348292" sldId="389"/>
            <ac:spMk id="7" creationId="{D4F74110-6F8E-C0B7-942B-183465F86F62}"/>
          </ac:spMkLst>
        </pc:spChg>
        <pc:spChg chg="del">
          <ac:chgData name="Kristof Werling" userId="cdca5256-1f5e-4078-8ae7-911d5f643543" providerId="ADAL" clId="{F0D53F97-9EA4-4E15-8188-287E5BA5CC0B}" dt="2023-09-09T17:23:52.209" v="14282" actId="22"/>
          <ac:spMkLst>
            <pc:docMk/>
            <pc:sldMk cId="2765348292" sldId="389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4:49:38.277" v="14224" actId="22"/>
          <ac:picMkLst>
            <pc:docMk/>
            <pc:sldMk cId="2765348292" sldId="389"/>
            <ac:picMk id="6" creationId="{C5F0AC53-5BCF-82E2-F705-0666F3D25AC2}"/>
          </ac:picMkLst>
        </pc:picChg>
        <pc:picChg chg="add mod ord">
          <ac:chgData name="Kristof Werling" userId="cdca5256-1f5e-4078-8ae7-911d5f643543" providerId="ADAL" clId="{F0D53F97-9EA4-4E15-8188-287E5BA5CC0B}" dt="2023-09-09T17:23:52.209" v="14282" actId="22"/>
          <ac:picMkLst>
            <pc:docMk/>
            <pc:sldMk cId="2765348292" sldId="389"/>
            <ac:picMk id="10" creationId="{D2DDC8E8-49B3-1C32-305A-1E9B2F4423B7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09T20:17:02.583" v="14321"/>
        <pc:sldMkLst>
          <pc:docMk/>
          <pc:sldMk cId="3994231174" sldId="390"/>
        </pc:sldMkLst>
        <pc:spChg chg="mod">
          <ac:chgData name="Kristof Werling" userId="cdca5256-1f5e-4078-8ae7-911d5f643543" providerId="ADAL" clId="{F0D53F97-9EA4-4E15-8188-287E5BA5CC0B}" dt="2023-09-09T20:17:02.583" v="14321"/>
          <ac:spMkLst>
            <pc:docMk/>
            <pc:sldMk cId="3994231174" sldId="390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4:50:17.717" v="14225" actId="22"/>
          <ac:spMkLst>
            <pc:docMk/>
            <pc:sldMk cId="3994231174" sldId="390"/>
            <ac:spMk id="7" creationId="{D4F74110-6F8E-C0B7-942B-183465F86F62}"/>
          </ac:spMkLst>
        </pc:spChg>
        <pc:spChg chg="del">
          <ac:chgData name="Kristof Werling" userId="cdca5256-1f5e-4078-8ae7-911d5f643543" providerId="ADAL" clId="{F0D53F97-9EA4-4E15-8188-287E5BA5CC0B}" dt="2023-09-09T17:24:43.370" v="14285" actId="22"/>
          <ac:spMkLst>
            <pc:docMk/>
            <pc:sldMk cId="3994231174" sldId="390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4:50:17.717" v="14225" actId="22"/>
          <ac:picMkLst>
            <pc:docMk/>
            <pc:sldMk cId="3994231174" sldId="390"/>
            <ac:picMk id="6" creationId="{09EE3318-4EC9-27D2-E747-1700E5F41276}"/>
          </ac:picMkLst>
        </pc:picChg>
        <pc:picChg chg="add mod ord">
          <ac:chgData name="Kristof Werling" userId="cdca5256-1f5e-4078-8ae7-911d5f643543" providerId="ADAL" clId="{F0D53F97-9EA4-4E15-8188-287E5BA5CC0B}" dt="2023-09-09T17:24:43.370" v="14285" actId="22"/>
          <ac:picMkLst>
            <pc:docMk/>
            <pc:sldMk cId="3994231174" sldId="390"/>
            <ac:picMk id="10" creationId="{9D16E215-3C27-2BD2-07AE-2B073DD69041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09T20:17:06.210" v="14322"/>
        <pc:sldMkLst>
          <pc:docMk/>
          <pc:sldMk cId="3023678424" sldId="391"/>
        </pc:sldMkLst>
        <pc:spChg chg="mod">
          <ac:chgData name="Kristof Werling" userId="cdca5256-1f5e-4078-8ae7-911d5f643543" providerId="ADAL" clId="{F0D53F97-9EA4-4E15-8188-287E5BA5CC0B}" dt="2023-09-09T20:17:06.210" v="14322"/>
          <ac:spMkLst>
            <pc:docMk/>
            <pc:sldMk cId="3023678424" sldId="391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6:55:54.551" v="14226" actId="22"/>
          <ac:spMkLst>
            <pc:docMk/>
            <pc:sldMk cId="3023678424" sldId="391"/>
            <ac:spMk id="7" creationId="{D4F74110-6F8E-C0B7-942B-183465F86F62}"/>
          </ac:spMkLst>
        </pc:spChg>
        <pc:spChg chg="del">
          <ac:chgData name="Kristof Werling" userId="cdca5256-1f5e-4078-8ae7-911d5f643543" providerId="ADAL" clId="{F0D53F97-9EA4-4E15-8188-287E5BA5CC0B}" dt="2023-09-09T17:25:49.635" v="14295" actId="22"/>
          <ac:spMkLst>
            <pc:docMk/>
            <pc:sldMk cId="3023678424" sldId="391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6:55:54.551" v="14226" actId="22"/>
          <ac:picMkLst>
            <pc:docMk/>
            <pc:sldMk cId="3023678424" sldId="391"/>
            <ac:picMk id="6" creationId="{30E7909B-9FD3-3AD7-FC3F-35AAA4CE282B}"/>
          </ac:picMkLst>
        </pc:picChg>
        <pc:picChg chg="add mod ord">
          <ac:chgData name="Kristof Werling" userId="cdca5256-1f5e-4078-8ae7-911d5f643543" providerId="ADAL" clId="{F0D53F97-9EA4-4E15-8188-287E5BA5CC0B}" dt="2023-09-09T17:25:49.635" v="14295" actId="22"/>
          <ac:picMkLst>
            <pc:docMk/>
            <pc:sldMk cId="3023678424" sldId="391"/>
            <ac:picMk id="10" creationId="{8E5C58F0-D951-FB4E-C84A-6F2495C06963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9T20:17:10.126" v="14323"/>
        <pc:sldMkLst>
          <pc:docMk/>
          <pc:sldMk cId="2561871419" sldId="392"/>
        </pc:sldMkLst>
        <pc:spChg chg="mod">
          <ac:chgData name="Kristof Werling" userId="cdca5256-1f5e-4078-8ae7-911d5f643543" providerId="ADAL" clId="{F0D53F97-9EA4-4E15-8188-287E5BA5CC0B}" dt="2023-09-09T20:17:10.126" v="14323"/>
          <ac:spMkLst>
            <pc:docMk/>
            <pc:sldMk cId="2561871419" sldId="392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6:58:05.950" v="14227" actId="22"/>
          <ac:spMkLst>
            <pc:docMk/>
            <pc:sldMk cId="2561871419" sldId="392"/>
            <ac:spMk id="7" creationId="{D4F74110-6F8E-C0B7-942B-183465F86F62}"/>
          </ac:spMkLst>
        </pc:spChg>
        <pc:spChg chg="del">
          <ac:chgData name="Kristof Werling" userId="cdca5256-1f5e-4078-8ae7-911d5f643543" providerId="ADAL" clId="{F0D53F97-9EA4-4E15-8188-287E5BA5CC0B}" dt="2023-09-09T17:31:38.121" v="14299"/>
          <ac:spMkLst>
            <pc:docMk/>
            <pc:sldMk cId="2561871419" sldId="392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6:58:05.950" v="14227" actId="22"/>
          <ac:picMkLst>
            <pc:docMk/>
            <pc:sldMk cId="2561871419" sldId="392"/>
            <ac:picMk id="6" creationId="{D4D05C4D-94AC-FF0D-F4BE-BB8D5F00DD6C}"/>
          </ac:picMkLst>
        </pc:picChg>
        <pc:picChg chg="add mod">
          <ac:chgData name="Kristof Werling" userId="cdca5256-1f5e-4078-8ae7-911d5f643543" providerId="ADAL" clId="{F0D53F97-9EA4-4E15-8188-287E5BA5CC0B}" dt="2023-09-09T17:31:38.121" v="14299"/>
          <ac:picMkLst>
            <pc:docMk/>
            <pc:sldMk cId="2561871419" sldId="392"/>
            <ac:picMk id="9" creationId="{BDBF9664-92BB-2A6B-D9FB-79E0E2A17EA9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09T20:16:11.766" v="14310"/>
        <pc:sldMkLst>
          <pc:docMk/>
          <pc:sldMk cId="3668098296" sldId="393"/>
        </pc:sldMkLst>
        <pc:spChg chg="mod">
          <ac:chgData name="Kristof Werling" userId="cdca5256-1f5e-4078-8ae7-911d5f643543" providerId="ADAL" clId="{F0D53F97-9EA4-4E15-8188-287E5BA5CC0B}" dt="2023-09-09T20:16:11.766" v="14310"/>
          <ac:spMkLst>
            <pc:docMk/>
            <pc:sldMk cId="3668098296" sldId="393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7:02:26.027" v="14232" actId="22"/>
          <ac:spMkLst>
            <pc:docMk/>
            <pc:sldMk cId="3668098296" sldId="393"/>
            <ac:spMk id="8" creationId="{26935F45-C519-B770-7522-D286943BB440}"/>
          </ac:spMkLst>
        </pc:spChg>
        <pc:spChg chg="add del mod">
          <ac:chgData name="Kristof Werling" userId="cdca5256-1f5e-4078-8ae7-911d5f643543" providerId="ADAL" clId="{F0D53F97-9EA4-4E15-8188-287E5BA5CC0B}" dt="2023-09-09T17:07:48.015" v="14242" actId="22"/>
          <ac:spMkLst>
            <pc:docMk/>
            <pc:sldMk cId="3668098296" sldId="393"/>
            <ac:spMk id="10" creationId="{D65F9D30-1FAF-D8A9-FECE-08F9B2D6B2AB}"/>
          </ac:spMkLst>
        </pc:spChg>
        <pc:picChg chg="add del mod ord">
          <ac:chgData name="Kristof Werling" userId="cdca5256-1f5e-4078-8ae7-911d5f643543" providerId="ADAL" clId="{F0D53F97-9EA4-4E15-8188-287E5BA5CC0B}" dt="2023-09-09T17:07:31.639" v="14241" actId="478"/>
          <ac:picMkLst>
            <pc:docMk/>
            <pc:sldMk cId="3668098296" sldId="393"/>
            <ac:picMk id="6" creationId="{38C31FBE-316C-5186-6C1B-682AB872C8F4}"/>
          </ac:picMkLst>
        </pc:picChg>
        <pc:picChg chg="add mod ord">
          <ac:chgData name="Kristof Werling" userId="cdca5256-1f5e-4078-8ae7-911d5f643543" providerId="ADAL" clId="{F0D53F97-9EA4-4E15-8188-287E5BA5CC0B}" dt="2023-09-09T17:07:48.015" v="14242" actId="22"/>
          <ac:picMkLst>
            <pc:docMk/>
            <pc:sldMk cId="3668098296" sldId="393"/>
            <ac:picMk id="12" creationId="{C2F0E439-9463-992C-E9DD-791BA5E24FF7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9T20:16:17.387" v="14311"/>
        <pc:sldMkLst>
          <pc:docMk/>
          <pc:sldMk cId="93628005" sldId="394"/>
        </pc:sldMkLst>
        <pc:spChg chg="mod">
          <ac:chgData name="Kristof Werling" userId="cdca5256-1f5e-4078-8ae7-911d5f643543" providerId="ADAL" clId="{F0D53F97-9EA4-4E15-8188-287E5BA5CC0B}" dt="2023-09-09T20:16:17.387" v="14311"/>
          <ac:spMkLst>
            <pc:docMk/>
            <pc:sldMk cId="93628005" sldId="394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7:03:29.407" v="14234" actId="22"/>
          <ac:spMkLst>
            <pc:docMk/>
            <pc:sldMk cId="93628005" sldId="394"/>
            <ac:spMk id="8" creationId="{26935F45-C519-B770-7522-D286943BB440}"/>
          </ac:spMkLst>
        </pc:spChg>
        <pc:spChg chg="add del mod">
          <ac:chgData name="Kristof Werling" userId="cdca5256-1f5e-4078-8ae7-911d5f643543" providerId="ADAL" clId="{F0D53F97-9EA4-4E15-8188-287E5BA5CC0B}" dt="2023-09-09T17:08:25.239" v="14246" actId="22"/>
          <ac:spMkLst>
            <pc:docMk/>
            <pc:sldMk cId="93628005" sldId="394"/>
            <ac:spMk id="10" creationId="{0B0E7800-3CA5-6DB9-CFA9-2C63CF4E3EDC}"/>
          </ac:spMkLst>
        </pc:spChg>
        <pc:picChg chg="add del mod ord">
          <ac:chgData name="Kristof Werling" userId="cdca5256-1f5e-4078-8ae7-911d5f643543" providerId="ADAL" clId="{F0D53F97-9EA4-4E15-8188-287E5BA5CC0B}" dt="2023-09-09T17:08:18.388" v="14243" actId="478"/>
          <ac:picMkLst>
            <pc:docMk/>
            <pc:sldMk cId="93628005" sldId="394"/>
            <ac:picMk id="6" creationId="{68DB63A1-2D69-FE3E-8C14-02F2D6A24717}"/>
          </ac:picMkLst>
        </pc:picChg>
        <pc:picChg chg="add del">
          <ac:chgData name="Kristof Werling" userId="cdca5256-1f5e-4078-8ae7-911d5f643543" providerId="ADAL" clId="{F0D53F97-9EA4-4E15-8188-287E5BA5CC0B}" dt="2023-09-09T17:08:22.826" v="14245" actId="22"/>
          <ac:picMkLst>
            <pc:docMk/>
            <pc:sldMk cId="93628005" sldId="394"/>
            <ac:picMk id="12" creationId="{41B94254-A6DA-086E-4EA5-566AEAE7348C}"/>
          </ac:picMkLst>
        </pc:picChg>
        <pc:picChg chg="add mod ord">
          <ac:chgData name="Kristof Werling" userId="cdca5256-1f5e-4078-8ae7-911d5f643543" providerId="ADAL" clId="{F0D53F97-9EA4-4E15-8188-287E5BA5CC0B}" dt="2023-09-09T17:08:25.239" v="14246" actId="22"/>
          <ac:picMkLst>
            <pc:docMk/>
            <pc:sldMk cId="93628005" sldId="394"/>
            <ac:picMk id="14" creationId="{CB22EB1A-FAF4-A792-61E0-E278FFDE66E2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09T20:16:23.180" v="14312"/>
        <pc:sldMkLst>
          <pc:docMk/>
          <pc:sldMk cId="908513962" sldId="395"/>
        </pc:sldMkLst>
        <pc:spChg chg="mod">
          <ac:chgData name="Kristof Werling" userId="cdca5256-1f5e-4078-8ae7-911d5f643543" providerId="ADAL" clId="{F0D53F97-9EA4-4E15-8188-287E5BA5CC0B}" dt="2023-09-09T20:16:23.180" v="14312"/>
          <ac:spMkLst>
            <pc:docMk/>
            <pc:sldMk cId="908513962" sldId="395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7:09:51.106" v="14251" actId="22"/>
          <ac:spMkLst>
            <pc:docMk/>
            <pc:sldMk cId="908513962" sldId="395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7:09:51.106" v="14251" actId="22"/>
          <ac:picMkLst>
            <pc:docMk/>
            <pc:sldMk cId="908513962" sldId="395"/>
            <ac:picMk id="6" creationId="{4F8D5B0A-B6A2-C77D-D579-0041EC62922D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09T20:16:37.771" v="14315"/>
        <pc:sldMkLst>
          <pc:docMk/>
          <pc:sldMk cId="3716042645" sldId="396"/>
        </pc:sldMkLst>
        <pc:spChg chg="mod">
          <ac:chgData name="Kristof Werling" userId="cdca5256-1f5e-4078-8ae7-911d5f643543" providerId="ADAL" clId="{F0D53F97-9EA4-4E15-8188-287E5BA5CC0B}" dt="2023-09-09T20:16:37.771" v="14315"/>
          <ac:spMkLst>
            <pc:docMk/>
            <pc:sldMk cId="3716042645" sldId="396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7:19:24.624" v="14270" actId="22"/>
          <ac:spMkLst>
            <pc:docMk/>
            <pc:sldMk cId="3716042645" sldId="396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7:19:24.624" v="14270" actId="22"/>
          <ac:picMkLst>
            <pc:docMk/>
            <pc:sldMk cId="3716042645" sldId="396"/>
            <ac:picMk id="6" creationId="{6A4C077A-D49D-564A-BDED-E4E501B5B9B1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09T20:16:42.110" v="14316"/>
        <pc:sldMkLst>
          <pc:docMk/>
          <pc:sldMk cId="1015866519" sldId="397"/>
        </pc:sldMkLst>
        <pc:spChg chg="mod">
          <ac:chgData name="Kristof Werling" userId="cdca5256-1f5e-4078-8ae7-911d5f643543" providerId="ADAL" clId="{F0D53F97-9EA4-4E15-8188-287E5BA5CC0B}" dt="2023-09-09T20:16:42.110" v="14316"/>
          <ac:spMkLst>
            <pc:docMk/>
            <pc:sldMk cId="1015866519" sldId="397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7:21:13.845" v="14275" actId="22"/>
          <ac:spMkLst>
            <pc:docMk/>
            <pc:sldMk cId="1015866519" sldId="397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7:21:13.845" v="14275" actId="22"/>
          <ac:picMkLst>
            <pc:docMk/>
            <pc:sldMk cId="1015866519" sldId="397"/>
            <ac:picMk id="6" creationId="{2B401855-2187-6ED0-E76E-C009D2B1B0D5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09T20:16:52.774" v="14319"/>
        <pc:sldMkLst>
          <pc:docMk/>
          <pc:sldMk cId="2603263201" sldId="398"/>
        </pc:sldMkLst>
        <pc:spChg chg="mod">
          <ac:chgData name="Kristof Werling" userId="cdca5256-1f5e-4078-8ae7-911d5f643543" providerId="ADAL" clId="{F0D53F97-9EA4-4E15-8188-287E5BA5CC0B}" dt="2023-09-09T20:16:52.774" v="14319"/>
          <ac:spMkLst>
            <pc:docMk/>
            <pc:sldMk cId="2603263201" sldId="398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7:23:13.750" v="14279" actId="22"/>
          <ac:spMkLst>
            <pc:docMk/>
            <pc:sldMk cId="2603263201" sldId="398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7:23:13.750" v="14279" actId="22"/>
          <ac:picMkLst>
            <pc:docMk/>
            <pc:sldMk cId="2603263201" sldId="398"/>
            <ac:picMk id="6" creationId="{E7D66E47-F11C-14D7-8535-23AFFA7D8C15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9T20:16:45.711" v="14317"/>
        <pc:sldMkLst>
          <pc:docMk/>
          <pc:sldMk cId="1336360700" sldId="399"/>
        </pc:sldMkLst>
        <pc:spChg chg="mod">
          <ac:chgData name="Kristof Werling" userId="cdca5256-1f5e-4078-8ae7-911d5f643543" providerId="ADAL" clId="{F0D53F97-9EA4-4E15-8188-287E5BA5CC0B}" dt="2023-09-09T20:16:45.711" v="14317"/>
          <ac:spMkLst>
            <pc:docMk/>
            <pc:sldMk cId="1336360700" sldId="399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7:21:34.268" v="14276" actId="22"/>
          <ac:spMkLst>
            <pc:docMk/>
            <pc:sldMk cId="1336360700" sldId="399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7:21:34.268" v="14276" actId="22"/>
          <ac:picMkLst>
            <pc:docMk/>
            <pc:sldMk cId="1336360700" sldId="399"/>
            <ac:picMk id="6" creationId="{EDAD594B-5604-1797-93A3-799CF3405A4D}"/>
          </ac:picMkLst>
        </pc:picChg>
      </pc:sldChg>
      <pc:sldChg chg="addSp delSp modSp add mod ord modClrScheme chgLayout">
        <pc:chgData name="Kristof Werling" userId="cdca5256-1f5e-4078-8ae7-911d5f643543" providerId="ADAL" clId="{F0D53F97-9EA4-4E15-8188-287E5BA5CC0B}" dt="2023-09-10T16:56:47.651" v="18213" actId="20577"/>
        <pc:sldMkLst>
          <pc:docMk/>
          <pc:sldMk cId="2242602745" sldId="400"/>
        </pc:sldMkLst>
        <pc:spChg chg="mod ord">
          <ac:chgData name="Kristof Werling" userId="cdca5256-1f5e-4078-8ae7-911d5f643543" providerId="ADAL" clId="{F0D53F97-9EA4-4E15-8188-287E5BA5CC0B}" dt="2023-09-10T13:53:45.525" v="16970" actId="700"/>
          <ac:spMkLst>
            <pc:docMk/>
            <pc:sldMk cId="2242602745" sldId="400"/>
            <ac:spMk id="2" creationId="{BCBDBC55-B5E4-E858-5BD9-C989411AC1E3}"/>
          </ac:spMkLst>
        </pc:spChg>
        <pc:spChg chg="mod ord">
          <ac:chgData name="Kristof Werling" userId="cdca5256-1f5e-4078-8ae7-911d5f643543" providerId="ADAL" clId="{F0D53F97-9EA4-4E15-8188-287E5BA5CC0B}" dt="2023-09-10T16:56:47.651" v="18213" actId="20577"/>
          <ac:spMkLst>
            <pc:docMk/>
            <pc:sldMk cId="2242602745" sldId="400"/>
            <ac:spMk id="3" creationId="{9661BC9B-D084-C9F6-F9BF-05916CB87D0D}"/>
          </ac:spMkLst>
        </pc:spChg>
        <pc:spChg chg="del mod ord">
          <ac:chgData name="Kristof Werling" userId="cdca5256-1f5e-4078-8ae7-911d5f643543" providerId="ADAL" clId="{F0D53F97-9EA4-4E15-8188-287E5BA5CC0B}" dt="2023-09-10T13:53:50.348" v="16971" actId="478"/>
          <ac:spMkLst>
            <pc:docMk/>
            <pc:sldMk cId="2242602745" sldId="400"/>
            <ac:spMk id="5" creationId="{F431B018-051B-C576-AF52-CDA412053C0E}"/>
          </ac:spMkLst>
        </pc:spChg>
        <pc:spChg chg="del mod ord">
          <ac:chgData name="Kristof Werling" userId="cdca5256-1f5e-4078-8ae7-911d5f643543" providerId="ADAL" clId="{F0D53F97-9EA4-4E15-8188-287E5BA5CC0B}" dt="2023-09-10T13:53:45.525" v="16970" actId="700"/>
          <ac:spMkLst>
            <pc:docMk/>
            <pc:sldMk cId="2242602745" sldId="400"/>
            <ac:spMk id="7" creationId="{D4F74110-6F8E-C0B7-942B-183465F86F62}"/>
          </ac:spMkLst>
        </pc:spChg>
        <pc:spChg chg="del">
          <ac:chgData name="Kristof Werling" userId="cdca5256-1f5e-4078-8ae7-911d5f643543" providerId="ADAL" clId="{F0D53F97-9EA4-4E15-8188-287E5BA5CC0B}" dt="2023-09-09T17:24:29.634" v="14284" actId="22"/>
          <ac:spMkLst>
            <pc:docMk/>
            <pc:sldMk cId="2242602745" sldId="400"/>
            <ac:spMk id="8" creationId="{26935F45-C519-B770-7522-D286943BB440}"/>
          </ac:spMkLst>
        </pc:spChg>
        <pc:spChg chg="add del mod">
          <ac:chgData name="Kristof Werling" userId="cdca5256-1f5e-4078-8ae7-911d5f643543" providerId="ADAL" clId="{F0D53F97-9EA4-4E15-8188-287E5BA5CC0B}" dt="2023-09-09T17:30:46.439" v="14296" actId="22"/>
          <ac:spMkLst>
            <pc:docMk/>
            <pc:sldMk cId="2242602745" sldId="400"/>
            <ac:spMk id="10" creationId="{D81305E1-D7F0-2DC4-B8D1-B341BCF373FB}"/>
          </ac:spMkLst>
        </pc:spChg>
        <pc:spChg chg="add del mod">
          <ac:chgData name="Kristof Werling" userId="cdca5256-1f5e-4078-8ae7-911d5f643543" providerId="ADAL" clId="{F0D53F97-9EA4-4E15-8188-287E5BA5CC0B}" dt="2023-09-10T13:53:45.525" v="16970" actId="700"/>
          <ac:spMkLst>
            <pc:docMk/>
            <pc:sldMk cId="2242602745" sldId="400"/>
            <ac:spMk id="14" creationId="{E870F9DB-A5F8-DCDF-0ED2-D6FEAA5DEC73}"/>
          </ac:spMkLst>
        </pc:spChg>
        <pc:picChg chg="add del mod ord">
          <ac:chgData name="Kristof Werling" userId="cdca5256-1f5e-4078-8ae7-911d5f643543" providerId="ADAL" clId="{F0D53F97-9EA4-4E15-8188-287E5BA5CC0B}" dt="2023-09-09T17:24:47.626" v="14286" actId="478"/>
          <ac:picMkLst>
            <pc:docMk/>
            <pc:sldMk cId="2242602745" sldId="400"/>
            <ac:picMk id="6" creationId="{B7E36F9D-3904-AADB-DAC8-C0F17F4E8A33}"/>
          </ac:picMkLst>
        </pc:picChg>
        <pc:picChg chg="add del mod ord">
          <ac:chgData name="Kristof Werling" userId="cdca5256-1f5e-4078-8ae7-911d5f643543" providerId="ADAL" clId="{F0D53F97-9EA4-4E15-8188-287E5BA5CC0B}" dt="2023-09-09T17:31:32.822" v="14298" actId="21"/>
          <ac:picMkLst>
            <pc:docMk/>
            <pc:sldMk cId="2242602745" sldId="400"/>
            <ac:picMk id="12" creationId="{2A571CC1-D736-C544-828F-12CB5A032DCB}"/>
          </ac:picMkLst>
        </pc:picChg>
      </pc:sldChg>
      <pc:sldChg chg="addSp delSp modSp add mod ord">
        <pc:chgData name="Kristof Werling" userId="cdca5256-1f5e-4078-8ae7-911d5f643543" providerId="ADAL" clId="{F0D53F97-9EA4-4E15-8188-287E5BA5CC0B}" dt="2023-09-09T20:17:13.199" v="14324"/>
        <pc:sldMkLst>
          <pc:docMk/>
          <pc:sldMk cId="3108293104" sldId="401"/>
        </pc:sldMkLst>
        <pc:spChg chg="mod">
          <ac:chgData name="Kristof Werling" userId="cdca5256-1f5e-4078-8ae7-911d5f643543" providerId="ADAL" clId="{F0D53F97-9EA4-4E15-8188-287E5BA5CC0B}" dt="2023-09-09T20:17:13.199" v="14324"/>
          <ac:spMkLst>
            <pc:docMk/>
            <pc:sldMk cId="3108293104" sldId="401"/>
            <ac:spMk id="2" creationId="{BCBDBC55-B5E4-E858-5BD9-C989411AC1E3}"/>
          </ac:spMkLst>
        </pc:spChg>
        <pc:spChg chg="del">
          <ac:chgData name="Kristof Werling" userId="cdca5256-1f5e-4078-8ae7-911d5f643543" providerId="ADAL" clId="{F0D53F97-9EA4-4E15-8188-287E5BA5CC0B}" dt="2023-09-09T17:31:16.707" v="14297" actId="22"/>
          <ac:spMkLst>
            <pc:docMk/>
            <pc:sldMk cId="3108293104" sldId="401"/>
            <ac:spMk id="8" creationId="{26935F45-C519-B770-7522-D286943BB440}"/>
          </ac:spMkLst>
        </pc:spChg>
        <pc:picChg chg="add mod ord">
          <ac:chgData name="Kristof Werling" userId="cdca5256-1f5e-4078-8ae7-911d5f643543" providerId="ADAL" clId="{F0D53F97-9EA4-4E15-8188-287E5BA5CC0B}" dt="2023-09-09T17:31:16.707" v="14297" actId="22"/>
          <ac:picMkLst>
            <pc:docMk/>
            <pc:sldMk cId="3108293104" sldId="401"/>
            <ac:picMk id="6" creationId="{12839BF0-BAC3-6DA1-3BDA-9202533C990D}"/>
          </ac:picMkLst>
        </pc:picChg>
      </pc:sldChg>
      <pc:sldChg chg="delSp modSp new mod modClrScheme chgLayout">
        <pc:chgData name="Kristof Werling" userId="cdca5256-1f5e-4078-8ae7-911d5f643543" providerId="ADAL" clId="{F0D53F97-9EA4-4E15-8188-287E5BA5CC0B}" dt="2023-09-09T20:53:09.111" v="15093" actId="20577"/>
        <pc:sldMkLst>
          <pc:docMk/>
          <pc:sldMk cId="344832244" sldId="402"/>
        </pc:sldMkLst>
        <pc:spChg chg="mod ord">
          <ac:chgData name="Kristof Werling" userId="cdca5256-1f5e-4078-8ae7-911d5f643543" providerId="ADAL" clId="{F0D53F97-9EA4-4E15-8188-287E5BA5CC0B}" dt="2023-09-09T20:18:12.469" v="14371" actId="700"/>
          <ac:spMkLst>
            <pc:docMk/>
            <pc:sldMk cId="344832244" sldId="402"/>
            <ac:spMk id="2" creationId="{0000087C-B356-51B2-E0EE-8B4E10EAC692}"/>
          </ac:spMkLst>
        </pc:spChg>
        <pc:spChg chg="mod ord">
          <ac:chgData name="Kristof Werling" userId="cdca5256-1f5e-4078-8ae7-911d5f643543" providerId="ADAL" clId="{F0D53F97-9EA4-4E15-8188-287E5BA5CC0B}" dt="2023-09-09T20:53:09.111" v="15093" actId="20577"/>
          <ac:spMkLst>
            <pc:docMk/>
            <pc:sldMk cId="344832244" sldId="402"/>
            <ac:spMk id="3" creationId="{FF9ED918-F1D8-EEBE-1596-D54AE8F9678E}"/>
          </ac:spMkLst>
        </pc:spChg>
        <pc:spChg chg="del mod ord">
          <ac:chgData name="Kristof Werling" userId="cdca5256-1f5e-4078-8ae7-911d5f643543" providerId="ADAL" clId="{F0D53F97-9EA4-4E15-8188-287E5BA5CC0B}" dt="2023-09-09T20:18:12.469" v="14371" actId="700"/>
          <ac:spMkLst>
            <pc:docMk/>
            <pc:sldMk cId="344832244" sldId="402"/>
            <ac:spMk id="4" creationId="{E216115F-7903-3CD7-DEFE-986F33535C93}"/>
          </ac:spMkLst>
        </pc:spChg>
        <pc:spChg chg="del mod ord">
          <ac:chgData name="Kristof Werling" userId="cdca5256-1f5e-4078-8ae7-911d5f643543" providerId="ADAL" clId="{F0D53F97-9EA4-4E15-8188-287E5BA5CC0B}" dt="2023-09-09T20:18:19.127" v="14372" actId="478"/>
          <ac:spMkLst>
            <pc:docMk/>
            <pc:sldMk cId="344832244" sldId="402"/>
            <ac:spMk id="5" creationId="{DE37B0F8-773D-2A0B-52E4-4685523D43A7}"/>
          </ac:spMkLst>
        </pc:spChg>
        <pc:spChg chg="del">
          <ac:chgData name="Kristof Werling" userId="cdca5256-1f5e-4078-8ae7-911d5f643543" providerId="ADAL" clId="{F0D53F97-9EA4-4E15-8188-287E5BA5CC0B}" dt="2023-09-09T20:18:12.469" v="14371" actId="700"/>
          <ac:spMkLst>
            <pc:docMk/>
            <pc:sldMk cId="344832244" sldId="402"/>
            <ac:spMk id="6" creationId="{17D6ECA6-B410-2D45-3A92-9D63B267609F}"/>
          </ac:spMkLst>
        </pc:spChg>
      </pc:sldChg>
      <pc:sldChg chg="modSp new del mod">
        <pc:chgData name="Kristof Werling" userId="cdca5256-1f5e-4078-8ae7-911d5f643543" providerId="ADAL" clId="{F0D53F97-9EA4-4E15-8188-287E5BA5CC0B}" dt="2023-09-09T20:25:29.900" v="14753" actId="47"/>
        <pc:sldMkLst>
          <pc:docMk/>
          <pc:sldMk cId="260470481" sldId="403"/>
        </pc:sldMkLst>
        <pc:spChg chg="mod">
          <ac:chgData name="Kristof Werling" userId="cdca5256-1f5e-4078-8ae7-911d5f643543" providerId="ADAL" clId="{F0D53F97-9EA4-4E15-8188-287E5BA5CC0B}" dt="2023-09-09T20:24:48.991" v="14752"/>
          <ac:spMkLst>
            <pc:docMk/>
            <pc:sldMk cId="260470481" sldId="403"/>
            <ac:spMk id="2" creationId="{20F9EC9B-C759-C95B-E3D8-65A2D3EB1259}"/>
          </ac:spMkLst>
        </pc:spChg>
      </pc:sldChg>
      <pc:sldChg chg="addSp delSp modSp new mod modClrScheme chgLayout">
        <pc:chgData name="Kristof Werling" userId="cdca5256-1f5e-4078-8ae7-911d5f643543" providerId="ADAL" clId="{F0D53F97-9EA4-4E15-8188-287E5BA5CC0B}" dt="2023-09-10T19:32:17.032" v="19554" actId="20577"/>
        <pc:sldMkLst>
          <pc:docMk/>
          <pc:sldMk cId="1014113074" sldId="403"/>
        </pc:sldMkLst>
        <pc:spChg chg="del mod ord">
          <ac:chgData name="Kristof Werling" userId="cdca5256-1f5e-4078-8ae7-911d5f643543" providerId="ADAL" clId="{F0D53F97-9EA4-4E15-8188-287E5BA5CC0B}" dt="2023-09-09T20:26:12.734" v="14755" actId="700"/>
          <ac:spMkLst>
            <pc:docMk/>
            <pc:sldMk cId="1014113074" sldId="403"/>
            <ac:spMk id="2" creationId="{9F9C01C7-5D09-D05B-53DE-87D9246919F6}"/>
          </ac:spMkLst>
        </pc:spChg>
        <pc:spChg chg="del mod ord">
          <ac:chgData name="Kristof Werling" userId="cdca5256-1f5e-4078-8ae7-911d5f643543" providerId="ADAL" clId="{F0D53F97-9EA4-4E15-8188-287E5BA5CC0B}" dt="2023-09-09T20:26:12.734" v="14755" actId="700"/>
          <ac:spMkLst>
            <pc:docMk/>
            <pc:sldMk cId="1014113074" sldId="403"/>
            <ac:spMk id="3" creationId="{4C76B320-6738-8F9A-9EF2-80CEAAECA86D}"/>
          </ac:spMkLst>
        </pc:spChg>
        <pc:spChg chg="del mod ord">
          <ac:chgData name="Kristof Werling" userId="cdca5256-1f5e-4078-8ae7-911d5f643543" providerId="ADAL" clId="{F0D53F97-9EA4-4E15-8188-287E5BA5CC0B}" dt="2023-09-09T20:26:12.734" v="14755" actId="700"/>
          <ac:spMkLst>
            <pc:docMk/>
            <pc:sldMk cId="1014113074" sldId="403"/>
            <ac:spMk id="4" creationId="{1D1B5E2D-2F62-1F4B-987F-1883CF6E6E08}"/>
          </ac:spMkLst>
        </pc:spChg>
        <pc:spChg chg="add mod ord">
          <ac:chgData name="Kristof Werling" userId="cdca5256-1f5e-4078-8ae7-911d5f643543" providerId="ADAL" clId="{F0D53F97-9EA4-4E15-8188-287E5BA5CC0B}" dt="2023-09-09T20:26:23.237" v="14774" actId="20577"/>
          <ac:spMkLst>
            <pc:docMk/>
            <pc:sldMk cId="1014113074" sldId="403"/>
            <ac:spMk id="5" creationId="{23711C8B-2D44-13F1-3B4C-00EDE529A519}"/>
          </ac:spMkLst>
        </pc:spChg>
        <pc:spChg chg="add mod ord">
          <ac:chgData name="Kristof Werling" userId="cdca5256-1f5e-4078-8ae7-911d5f643543" providerId="ADAL" clId="{F0D53F97-9EA4-4E15-8188-287E5BA5CC0B}" dt="2023-09-09T20:36:20.577" v="14839" actId="20577"/>
          <ac:spMkLst>
            <pc:docMk/>
            <pc:sldMk cId="1014113074" sldId="403"/>
            <ac:spMk id="6" creationId="{D8C1F8FB-0C25-D2B7-22A7-BEA02FF32316}"/>
          </ac:spMkLst>
        </pc:spChg>
        <pc:spChg chg="add mod ord">
          <ac:chgData name="Kristof Werling" userId="cdca5256-1f5e-4078-8ae7-911d5f643543" providerId="ADAL" clId="{F0D53F97-9EA4-4E15-8188-287E5BA5CC0B}" dt="2023-09-10T19:32:17.032" v="19554" actId="20577"/>
          <ac:spMkLst>
            <pc:docMk/>
            <pc:sldMk cId="1014113074" sldId="403"/>
            <ac:spMk id="7" creationId="{D7DEB092-B835-537D-03F8-EC3A36AC201E}"/>
          </ac:spMkLst>
        </pc:spChg>
        <pc:spChg chg="add mod ord">
          <ac:chgData name="Kristof Werling" userId="cdca5256-1f5e-4078-8ae7-911d5f643543" providerId="ADAL" clId="{F0D53F97-9EA4-4E15-8188-287E5BA5CC0B}" dt="2023-09-09T20:36:04.797" v="14825" actId="20577"/>
          <ac:spMkLst>
            <pc:docMk/>
            <pc:sldMk cId="1014113074" sldId="403"/>
            <ac:spMk id="8" creationId="{5C25F437-30D3-FD52-E949-F149709E3036}"/>
          </ac:spMkLst>
        </pc:spChg>
        <pc:spChg chg="add mod ord">
          <ac:chgData name="Kristof Werling" userId="cdca5256-1f5e-4078-8ae7-911d5f643543" providerId="ADAL" clId="{F0D53F97-9EA4-4E15-8188-287E5BA5CC0B}" dt="2023-09-09T20:43:28.137" v="15054" actId="27636"/>
          <ac:spMkLst>
            <pc:docMk/>
            <pc:sldMk cId="1014113074" sldId="403"/>
            <ac:spMk id="9" creationId="{0801B55E-E0CD-2156-2C7F-C70321C7E8CE}"/>
          </ac:spMkLst>
        </pc:spChg>
        <pc:spChg chg="add mod">
          <ac:chgData name="Kristof Werling" userId="cdca5256-1f5e-4078-8ae7-911d5f643543" providerId="ADAL" clId="{F0D53F97-9EA4-4E15-8188-287E5BA5CC0B}" dt="2023-09-09T20:35:42.631" v="14776" actId="1076"/>
          <ac:spMkLst>
            <pc:docMk/>
            <pc:sldMk cId="1014113074" sldId="403"/>
            <ac:spMk id="11" creationId="{1BA01C7A-4A16-7C4B-C311-A37712C01608}"/>
          </ac:spMkLst>
        </pc:spChg>
        <pc:spChg chg="add mod">
          <ac:chgData name="Kristof Werling" userId="cdca5256-1f5e-4078-8ae7-911d5f643543" providerId="ADAL" clId="{F0D53F97-9EA4-4E15-8188-287E5BA5CC0B}" dt="2023-09-09T20:35:42.631" v="14776" actId="1076"/>
          <ac:spMkLst>
            <pc:docMk/>
            <pc:sldMk cId="1014113074" sldId="403"/>
            <ac:spMk id="13" creationId="{BC8A4622-12B5-B430-9FCD-F9B73E1F52CD}"/>
          </ac:spMkLst>
        </pc:spChg>
        <pc:spChg chg="add mod">
          <ac:chgData name="Kristof Werling" userId="cdca5256-1f5e-4078-8ae7-911d5f643543" providerId="ADAL" clId="{F0D53F97-9EA4-4E15-8188-287E5BA5CC0B}" dt="2023-09-09T20:35:42.631" v="14776" actId="1076"/>
          <ac:spMkLst>
            <pc:docMk/>
            <pc:sldMk cId="1014113074" sldId="403"/>
            <ac:spMk id="15" creationId="{F6A01E98-5D87-8954-D0D7-F49100A24CE2}"/>
          </ac:spMkLst>
        </pc:spChg>
        <pc:spChg chg="add mod">
          <ac:chgData name="Kristof Werling" userId="cdca5256-1f5e-4078-8ae7-911d5f643543" providerId="ADAL" clId="{F0D53F97-9EA4-4E15-8188-287E5BA5CC0B}" dt="2023-09-09T20:35:42.631" v="14776" actId="1076"/>
          <ac:spMkLst>
            <pc:docMk/>
            <pc:sldMk cId="1014113074" sldId="403"/>
            <ac:spMk id="18" creationId="{E59395F1-A88A-CEC6-40C3-8D3C51FE4A09}"/>
          </ac:spMkLst>
        </pc:spChg>
        <pc:picChg chg="add mod">
          <ac:chgData name="Kristof Werling" userId="cdca5256-1f5e-4078-8ae7-911d5f643543" providerId="ADAL" clId="{F0D53F97-9EA4-4E15-8188-287E5BA5CC0B}" dt="2023-09-09T20:35:42.631" v="14776" actId="1076"/>
          <ac:picMkLst>
            <pc:docMk/>
            <pc:sldMk cId="1014113074" sldId="403"/>
            <ac:picMk id="10" creationId="{F571DB50-E7A5-5423-0764-CF94BBEF89F7}"/>
          </ac:picMkLst>
        </pc:picChg>
        <pc:picChg chg="add mod">
          <ac:chgData name="Kristof Werling" userId="cdca5256-1f5e-4078-8ae7-911d5f643543" providerId="ADAL" clId="{F0D53F97-9EA4-4E15-8188-287E5BA5CC0B}" dt="2023-09-09T20:35:42.631" v="14776" actId="1076"/>
          <ac:picMkLst>
            <pc:docMk/>
            <pc:sldMk cId="1014113074" sldId="403"/>
            <ac:picMk id="12" creationId="{526F0054-797E-B946-E9DF-B542D22363B5}"/>
          </ac:picMkLst>
        </pc:picChg>
        <pc:picChg chg="add mod">
          <ac:chgData name="Kristof Werling" userId="cdca5256-1f5e-4078-8ae7-911d5f643543" providerId="ADAL" clId="{F0D53F97-9EA4-4E15-8188-287E5BA5CC0B}" dt="2023-09-09T20:35:42.631" v="14776" actId="1076"/>
          <ac:picMkLst>
            <pc:docMk/>
            <pc:sldMk cId="1014113074" sldId="403"/>
            <ac:picMk id="14" creationId="{BE770D03-91FD-2AA7-B7C1-3A3646ED3910}"/>
          </ac:picMkLst>
        </pc:picChg>
        <pc:cxnChg chg="add mod">
          <ac:chgData name="Kristof Werling" userId="cdca5256-1f5e-4078-8ae7-911d5f643543" providerId="ADAL" clId="{F0D53F97-9EA4-4E15-8188-287E5BA5CC0B}" dt="2023-09-09T20:35:42.631" v="14776" actId="1076"/>
          <ac:cxnSpMkLst>
            <pc:docMk/>
            <pc:sldMk cId="1014113074" sldId="403"/>
            <ac:cxnSpMk id="16" creationId="{8237FC78-0254-98DA-16A9-FE3D3478345C}"/>
          </ac:cxnSpMkLst>
        </pc:cxnChg>
        <pc:cxnChg chg="add mod">
          <ac:chgData name="Kristof Werling" userId="cdca5256-1f5e-4078-8ae7-911d5f643543" providerId="ADAL" clId="{F0D53F97-9EA4-4E15-8188-287E5BA5CC0B}" dt="2023-09-09T20:35:42.631" v="14776" actId="1076"/>
          <ac:cxnSpMkLst>
            <pc:docMk/>
            <pc:sldMk cId="1014113074" sldId="403"/>
            <ac:cxnSpMk id="17" creationId="{1EF0F44F-A019-80F8-3D15-6299DB035EDE}"/>
          </ac:cxnSpMkLst>
        </pc:cxnChg>
        <pc:cxnChg chg="add mod">
          <ac:chgData name="Kristof Werling" userId="cdca5256-1f5e-4078-8ae7-911d5f643543" providerId="ADAL" clId="{F0D53F97-9EA4-4E15-8188-287E5BA5CC0B}" dt="2023-09-09T20:35:42.631" v="14776" actId="1076"/>
          <ac:cxnSpMkLst>
            <pc:docMk/>
            <pc:sldMk cId="1014113074" sldId="403"/>
            <ac:cxnSpMk id="19" creationId="{E1703ABF-9D11-130C-8D90-A58742BD28A2}"/>
          </ac:cxnSpMkLst>
        </pc:cxnChg>
        <pc:cxnChg chg="add mod">
          <ac:chgData name="Kristof Werling" userId="cdca5256-1f5e-4078-8ae7-911d5f643543" providerId="ADAL" clId="{F0D53F97-9EA4-4E15-8188-287E5BA5CC0B}" dt="2023-09-09T20:35:42.631" v="14776" actId="1076"/>
          <ac:cxnSpMkLst>
            <pc:docMk/>
            <pc:sldMk cId="1014113074" sldId="403"/>
            <ac:cxnSpMk id="20" creationId="{B13A159B-0FB9-6FE8-64AA-333910137DEC}"/>
          </ac:cxnSpMkLst>
        </pc:cxnChg>
      </pc:sldChg>
      <pc:sldChg chg="addSp delSp modSp new del mod modClrScheme chgLayout">
        <pc:chgData name="Kristof Werling" userId="cdca5256-1f5e-4078-8ae7-911d5f643543" providerId="ADAL" clId="{F0D53F97-9EA4-4E15-8188-287E5BA5CC0B}" dt="2023-09-10T12:04:05.553" v="16740" actId="47"/>
        <pc:sldMkLst>
          <pc:docMk/>
          <pc:sldMk cId="3588578224" sldId="404"/>
        </pc:sldMkLst>
        <pc:spChg chg="mod ord">
          <ac:chgData name="Kristof Werling" userId="cdca5256-1f5e-4078-8ae7-911d5f643543" providerId="ADAL" clId="{F0D53F97-9EA4-4E15-8188-287E5BA5CC0B}" dt="2023-09-09T20:56:22.016" v="15159" actId="20577"/>
          <ac:spMkLst>
            <pc:docMk/>
            <pc:sldMk cId="3588578224" sldId="404"/>
            <ac:spMk id="2" creationId="{C888B33F-935A-00A9-5F0A-AB763CB9E569}"/>
          </ac:spMkLst>
        </pc:spChg>
        <pc:spChg chg="del">
          <ac:chgData name="Kristof Werling" userId="cdca5256-1f5e-4078-8ae7-911d5f643543" providerId="ADAL" clId="{F0D53F97-9EA4-4E15-8188-287E5BA5CC0B}" dt="2023-09-09T20:54:53.904" v="15116" actId="700"/>
          <ac:spMkLst>
            <pc:docMk/>
            <pc:sldMk cId="3588578224" sldId="404"/>
            <ac:spMk id="3" creationId="{ED7FD35F-F394-8B85-959E-0AB07EDAD362}"/>
          </ac:spMkLst>
        </pc:spChg>
        <pc:spChg chg="del mod ord">
          <ac:chgData name="Kristof Werling" userId="cdca5256-1f5e-4078-8ae7-911d5f643543" providerId="ADAL" clId="{F0D53F97-9EA4-4E15-8188-287E5BA5CC0B}" dt="2023-09-09T20:54:53.904" v="15116" actId="700"/>
          <ac:spMkLst>
            <pc:docMk/>
            <pc:sldMk cId="3588578224" sldId="404"/>
            <ac:spMk id="4" creationId="{1C9F6517-9C46-7444-9A66-FE544504A6A4}"/>
          </ac:spMkLst>
        </pc:spChg>
        <pc:spChg chg="del">
          <ac:chgData name="Kristof Werling" userId="cdca5256-1f5e-4078-8ae7-911d5f643543" providerId="ADAL" clId="{F0D53F97-9EA4-4E15-8188-287E5BA5CC0B}" dt="2023-09-09T20:54:53.904" v="15116" actId="700"/>
          <ac:spMkLst>
            <pc:docMk/>
            <pc:sldMk cId="3588578224" sldId="404"/>
            <ac:spMk id="5" creationId="{73153243-FBCF-C682-32AF-4A6EA3E9876B}"/>
          </ac:spMkLst>
        </pc:spChg>
        <pc:spChg chg="del">
          <ac:chgData name="Kristof Werling" userId="cdca5256-1f5e-4078-8ae7-911d5f643543" providerId="ADAL" clId="{F0D53F97-9EA4-4E15-8188-287E5BA5CC0B}" dt="2023-09-09T20:54:53.904" v="15116" actId="700"/>
          <ac:spMkLst>
            <pc:docMk/>
            <pc:sldMk cId="3588578224" sldId="404"/>
            <ac:spMk id="6" creationId="{6AD6F298-C8CD-6A6F-FF97-9D8F0E6450A9}"/>
          </ac:spMkLst>
        </pc:spChg>
        <pc:spChg chg="add mod ord">
          <ac:chgData name="Kristof Werling" userId="cdca5256-1f5e-4078-8ae7-911d5f643543" providerId="ADAL" clId="{F0D53F97-9EA4-4E15-8188-287E5BA5CC0B}" dt="2023-09-09T20:54:53.904" v="15116" actId="700"/>
          <ac:spMkLst>
            <pc:docMk/>
            <pc:sldMk cId="3588578224" sldId="404"/>
            <ac:spMk id="7" creationId="{9D8A788E-FA1B-4C7A-592E-60FFFDAD913F}"/>
          </ac:spMkLst>
        </pc:spChg>
      </pc:sldChg>
      <pc:sldChg chg="add del">
        <pc:chgData name="Kristof Werling" userId="cdca5256-1f5e-4078-8ae7-911d5f643543" providerId="ADAL" clId="{F0D53F97-9EA4-4E15-8188-287E5BA5CC0B}" dt="2023-09-10T12:04:07.078" v="16741" actId="47"/>
        <pc:sldMkLst>
          <pc:docMk/>
          <pc:sldMk cId="1824561964" sldId="405"/>
        </pc:sldMkLst>
      </pc:sldChg>
      <pc:sldChg chg="add del">
        <pc:chgData name="Kristof Werling" userId="cdca5256-1f5e-4078-8ae7-911d5f643543" providerId="ADAL" clId="{F0D53F97-9EA4-4E15-8188-287E5BA5CC0B}" dt="2023-09-09T20:56:08.890" v="15141" actId="2890"/>
        <pc:sldMkLst>
          <pc:docMk/>
          <pc:sldMk cId="2874940260" sldId="405"/>
        </pc:sldMkLst>
      </pc:sldChg>
      <pc:sldChg chg="add del">
        <pc:chgData name="Kristof Werling" userId="cdca5256-1f5e-4078-8ae7-911d5f643543" providerId="ADAL" clId="{F0D53F97-9EA4-4E15-8188-287E5BA5CC0B}" dt="2023-09-10T12:04:08.632" v="16742" actId="47"/>
        <pc:sldMkLst>
          <pc:docMk/>
          <pc:sldMk cId="649536470" sldId="406"/>
        </pc:sldMkLst>
      </pc:sldChg>
      <pc:sldChg chg="add del">
        <pc:chgData name="Kristof Werling" userId="cdca5256-1f5e-4078-8ae7-911d5f643543" providerId="ADAL" clId="{F0D53F97-9EA4-4E15-8188-287E5BA5CC0B}" dt="2023-09-09T20:56:00.796" v="15140" actId="2890"/>
        <pc:sldMkLst>
          <pc:docMk/>
          <pc:sldMk cId="2993382378" sldId="406"/>
        </pc:sldMkLst>
      </pc:sldChg>
      <pc:sldChg chg="add del">
        <pc:chgData name="Kristof Werling" userId="cdca5256-1f5e-4078-8ae7-911d5f643543" providerId="ADAL" clId="{F0D53F97-9EA4-4E15-8188-287E5BA5CC0B}" dt="2023-09-10T12:04:09.933" v="16743" actId="47"/>
        <pc:sldMkLst>
          <pc:docMk/>
          <pc:sldMk cId="2098739125" sldId="407"/>
        </pc:sldMkLst>
      </pc:sldChg>
      <pc:sldChg chg="add del">
        <pc:chgData name="Kristof Werling" userId="cdca5256-1f5e-4078-8ae7-911d5f643543" providerId="ADAL" clId="{F0D53F97-9EA4-4E15-8188-287E5BA5CC0B}" dt="2023-09-09T20:55:58.601" v="15139" actId="2890"/>
        <pc:sldMkLst>
          <pc:docMk/>
          <pc:sldMk cId="2720290466" sldId="407"/>
        </pc:sldMkLst>
      </pc:sldChg>
      <pc:sldChg chg="add del">
        <pc:chgData name="Kristof Werling" userId="cdca5256-1f5e-4078-8ae7-911d5f643543" providerId="ADAL" clId="{F0D53F97-9EA4-4E15-8188-287E5BA5CC0B}" dt="2023-09-10T12:04:13.546" v="16744" actId="47"/>
        <pc:sldMkLst>
          <pc:docMk/>
          <pc:sldMk cId="942653777" sldId="408"/>
        </pc:sldMkLst>
      </pc:sldChg>
      <pc:sldChg chg="modSp add mod">
        <pc:chgData name="Kristof Werling" userId="cdca5256-1f5e-4078-8ae7-911d5f643543" providerId="ADAL" clId="{F0D53F97-9EA4-4E15-8188-287E5BA5CC0B}" dt="2023-09-09T20:57:50.843" v="15333" actId="20577"/>
        <pc:sldMkLst>
          <pc:docMk/>
          <pc:sldMk cId="2608542847" sldId="409"/>
        </pc:sldMkLst>
        <pc:spChg chg="mod">
          <ac:chgData name="Kristof Werling" userId="cdca5256-1f5e-4078-8ae7-911d5f643543" providerId="ADAL" clId="{F0D53F97-9EA4-4E15-8188-287E5BA5CC0B}" dt="2023-09-09T20:57:50.843" v="15333" actId="20577"/>
          <ac:spMkLst>
            <pc:docMk/>
            <pc:sldMk cId="2608542847" sldId="409"/>
            <ac:spMk id="7" creationId="{9D8A788E-FA1B-4C7A-592E-60FFFDAD913F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09T21:03:52.235" v="15403" actId="14100"/>
        <pc:sldMkLst>
          <pc:docMk/>
          <pc:sldMk cId="3714005547" sldId="410"/>
        </pc:sldMkLst>
        <pc:spChg chg="add del mod">
          <ac:chgData name="Kristof Werling" userId="cdca5256-1f5e-4078-8ae7-911d5f643543" providerId="ADAL" clId="{F0D53F97-9EA4-4E15-8188-287E5BA5CC0B}" dt="2023-09-09T21:00:12.829" v="15339" actId="22"/>
          <ac:spMkLst>
            <pc:docMk/>
            <pc:sldMk cId="3714005547" sldId="410"/>
            <ac:spMk id="7" creationId="{9D8A788E-FA1B-4C7A-592E-60FFFDAD913F}"/>
          </ac:spMkLst>
        </pc:spChg>
        <pc:spChg chg="add mod">
          <ac:chgData name="Kristof Werling" userId="cdca5256-1f5e-4078-8ae7-911d5f643543" providerId="ADAL" clId="{F0D53F97-9EA4-4E15-8188-287E5BA5CC0B}" dt="2023-09-09T21:03:52.235" v="15403" actId="14100"/>
          <ac:spMkLst>
            <pc:docMk/>
            <pc:sldMk cId="3714005547" sldId="410"/>
            <ac:spMk id="8" creationId="{A931697C-6A78-E211-98C4-833E708E7451}"/>
          </ac:spMkLst>
        </pc:spChg>
        <pc:spChg chg="add mod">
          <ac:chgData name="Kristof Werling" userId="cdca5256-1f5e-4078-8ae7-911d5f643543" providerId="ADAL" clId="{F0D53F97-9EA4-4E15-8188-287E5BA5CC0B}" dt="2023-09-09T21:03:21.444" v="15384" actId="14100"/>
          <ac:spMkLst>
            <pc:docMk/>
            <pc:sldMk cId="3714005547" sldId="410"/>
            <ac:spMk id="9" creationId="{35F76BE6-C819-32E9-B7B7-4DB9EC530E26}"/>
          </ac:spMkLst>
        </pc:spChg>
        <pc:picChg chg="add del mod ord">
          <ac:chgData name="Kristof Werling" userId="cdca5256-1f5e-4078-8ae7-911d5f643543" providerId="ADAL" clId="{F0D53F97-9EA4-4E15-8188-287E5BA5CC0B}" dt="2023-09-09T21:00:10.398" v="15338" actId="22"/>
          <ac:picMkLst>
            <pc:docMk/>
            <pc:sldMk cId="3714005547" sldId="410"/>
            <ac:picMk id="4" creationId="{D80B29BD-F5E2-E2A2-A988-979FC23AFA45}"/>
          </ac:picMkLst>
        </pc:picChg>
        <pc:picChg chg="add mod ord">
          <ac:chgData name="Kristof Werling" userId="cdca5256-1f5e-4078-8ae7-911d5f643543" providerId="ADAL" clId="{F0D53F97-9EA4-4E15-8188-287E5BA5CC0B}" dt="2023-09-09T21:00:12.829" v="15339" actId="22"/>
          <ac:picMkLst>
            <pc:docMk/>
            <pc:sldMk cId="3714005547" sldId="410"/>
            <ac:picMk id="6" creationId="{E4F8D126-C85F-2607-8796-B94439A0D518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09T21:07:00.553" v="15442" actId="478"/>
        <pc:sldMkLst>
          <pc:docMk/>
          <pc:sldMk cId="428277773" sldId="411"/>
        </pc:sldMkLst>
        <pc:spChg chg="add del mod">
          <ac:chgData name="Kristof Werling" userId="cdca5256-1f5e-4078-8ae7-911d5f643543" providerId="ADAL" clId="{F0D53F97-9EA4-4E15-8188-287E5BA5CC0B}" dt="2023-09-09T21:05:08.717" v="15410" actId="22"/>
          <ac:spMkLst>
            <pc:docMk/>
            <pc:sldMk cId="428277773" sldId="411"/>
            <ac:spMk id="4" creationId="{512CA3F5-4679-C6E1-9216-DB0C7EC6CA2A}"/>
          </ac:spMkLst>
        </pc:spChg>
        <pc:spChg chg="mod">
          <ac:chgData name="Kristof Werling" userId="cdca5256-1f5e-4078-8ae7-911d5f643543" providerId="ADAL" clId="{F0D53F97-9EA4-4E15-8188-287E5BA5CC0B}" dt="2023-09-09T21:06:04.351" v="15440" actId="14100"/>
          <ac:spMkLst>
            <pc:docMk/>
            <pc:sldMk cId="428277773" sldId="411"/>
            <ac:spMk id="8" creationId="{A931697C-6A78-E211-98C4-833E708E7451}"/>
          </ac:spMkLst>
        </pc:spChg>
        <pc:spChg chg="del">
          <ac:chgData name="Kristof Werling" userId="cdca5256-1f5e-4078-8ae7-911d5f643543" providerId="ADAL" clId="{F0D53F97-9EA4-4E15-8188-287E5BA5CC0B}" dt="2023-09-09T21:07:00.553" v="15442" actId="478"/>
          <ac:spMkLst>
            <pc:docMk/>
            <pc:sldMk cId="428277773" sldId="411"/>
            <ac:spMk id="9" creationId="{35F76BE6-C819-32E9-B7B7-4DB9EC530E26}"/>
          </ac:spMkLst>
        </pc:spChg>
        <pc:picChg chg="del">
          <ac:chgData name="Kristof Werling" userId="cdca5256-1f5e-4078-8ae7-911d5f643543" providerId="ADAL" clId="{F0D53F97-9EA4-4E15-8188-287E5BA5CC0B}" dt="2023-09-09T21:04:12.067" v="15405" actId="478"/>
          <ac:picMkLst>
            <pc:docMk/>
            <pc:sldMk cId="428277773" sldId="411"/>
            <ac:picMk id="6" creationId="{E4F8D126-C85F-2607-8796-B94439A0D518}"/>
          </ac:picMkLst>
        </pc:picChg>
        <pc:picChg chg="add mod ord">
          <ac:chgData name="Kristof Werling" userId="cdca5256-1f5e-4078-8ae7-911d5f643543" providerId="ADAL" clId="{F0D53F97-9EA4-4E15-8188-287E5BA5CC0B}" dt="2023-09-09T21:06:07.617" v="15441" actId="167"/>
          <ac:picMkLst>
            <pc:docMk/>
            <pc:sldMk cId="428277773" sldId="411"/>
            <ac:picMk id="7" creationId="{3D4216B1-A8CC-035D-5FB8-74708AA1C173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9:32:46.612" v="19557" actId="20577"/>
        <pc:sldMkLst>
          <pc:docMk/>
          <pc:sldMk cId="3696693930" sldId="412"/>
        </pc:sldMkLst>
        <pc:spChg chg="del">
          <ac:chgData name="Kristof Werling" userId="cdca5256-1f5e-4078-8ae7-911d5f643543" providerId="ADAL" clId="{F0D53F97-9EA4-4E15-8188-287E5BA5CC0B}" dt="2023-09-09T21:07:07.928" v="15443" actId="22"/>
          <ac:spMkLst>
            <pc:docMk/>
            <pc:sldMk cId="3696693930" sldId="412"/>
            <ac:spMk id="4" creationId="{512CA3F5-4679-C6E1-9216-DB0C7EC6CA2A}"/>
          </ac:spMkLst>
        </pc:spChg>
        <pc:spChg chg="add mod">
          <ac:chgData name="Kristof Werling" userId="cdca5256-1f5e-4078-8ae7-911d5f643543" providerId="ADAL" clId="{F0D53F97-9EA4-4E15-8188-287E5BA5CC0B}" dt="2023-09-09T21:09:11.384" v="15474" actId="14100"/>
          <ac:spMkLst>
            <pc:docMk/>
            <pc:sldMk cId="3696693930" sldId="412"/>
            <ac:spMk id="6" creationId="{34C0FD0D-36DF-3D0E-DFF3-C21C0573F53D}"/>
          </ac:spMkLst>
        </pc:spChg>
        <pc:spChg chg="add mod">
          <ac:chgData name="Kristof Werling" userId="cdca5256-1f5e-4078-8ae7-911d5f643543" providerId="ADAL" clId="{F0D53F97-9EA4-4E15-8188-287E5BA5CC0B}" dt="2023-09-09T21:09:47.727" v="15514" actId="20577"/>
          <ac:spMkLst>
            <pc:docMk/>
            <pc:sldMk cId="3696693930" sldId="412"/>
            <ac:spMk id="7" creationId="{DC072334-D57A-3536-4462-F52C4EAA400C}"/>
          </ac:spMkLst>
        </pc:spChg>
        <pc:spChg chg="del mod">
          <ac:chgData name="Kristof Werling" userId="cdca5256-1f5e-4078-8ae7-911d5f643543" providerId="ADAL" clId="{F0D53F97-9EA4-4E15-8188-287E5BA5CC0B}" dt="2023-09-09T21:07:31.111" v="15446" actId="478"/>
          <ac:spMkLst>
            <pc:docMk/>
            <pc:sldMk cId="3696693930" sldId="412"/>
            <ac:spMk id="8" creationId="{A931697C-6A78-E211-98C4-833E708E7451}"/>
          </ac:spMkLst>
        </pc:spChg>
        <pc:spChg chg="del">
          <ac:chgData name="Kristof Werling" userId="cdca5256-1f5e-4078-8ae7-911d5f643543" providerId="ADAL" clId="{F0D53F97-9EA4-4E15-8188-287E5BA5CC0B}" dt="2023-09-09T21:07:33.254" v="15447" actId="478"/>
          <ac:spMkLst>
            <pc:docMk/>
            <pc:sldMk cId="3696693930" sldId="412"/>
            <ac:spMk id="9" creationId="{35F76BE6-C819-32E9-B7B7-4DB9EC530E26}"/>
          </ac:spMkLst>
        </pc:spChg>
        <pc:spChg chg="add mod">
          <ac:chgData name="Kristof Werling" userId="cdca5256-1f5e-4078-8ae7-911d5f643543" providerId="ADAL" clId="{F0D53F97-9EA4-4E15-8188-287E5BA5CC0B}" dt="2023-09-09T21:11:16.894" v="15577" actId="20577"/>
          <ac:spMkLst>
            <pc:docMk/>
            <pc:sldMk cId="3696693930" sldId="412"/>
            <ac:spMk id="10" creationId="{06F65D29-37B6-0592-706E-0512114922ED}"/>
          </ac:spMkLst>
        </pc:spChg>
        <pc:spChg chg="add mod">
          <ac:chgData name="Kristof Werling" userId="cdca5256-1f5e-4078-8ae7-911d5f643543" providerId="ADAL" clId="{F0D53F97-9EA4-4E15-8188-287E5BA5CC0B}" dt="2023-09-09T21:10:44.348" v="15521" actId="1076"/>
          <ac:spMkLst>
            <pc:docMk/>
            <pc:sldMk cId="3696693930" sldId="412"/>
            <ac:spMk id="11" creationId="{83D6B942-2C99-2649-F1F4-A4EF0A5E2F73}"/>
          </ac:spMkLst>
        </pc:spChg>
        <pc:spChg chg="add mod">
          <ac:chgData name="Kristof Werling" userId="cdca5256-1f5e-4078-8ae7-911d5f643543" providerId="ADAL" clId="{F0D53F97-9EA4-4E15-8188-287E5BA5CC0B}" dt="2023-09-09T21:12:23.749" v="15625" actId="20577"/>
          <ac:spMkLst>
            <pc:docMk/>
            <pc:sldMk cId="3696693930" sldId="412"/>
            <ac:spMk id="12" creationId="{C403C655-1171-FE10-DB74-57B472BE2FBB}"/>
          </ac:spMkLst>
        </pc:spChg>
        <pc:spChg chg="add mod">
          <ac:chgData name="Kristof Werling" userId="cdca5256-1f5e-4078-8ae7-911d5f643543" providerId="ADAL" clId="{F0D53F97-9EA4-4E15-8188-287E5BA5CC0B}" dt="2023-09-09T21:13:16.258" v="15683" actId="20577"/>
          <ac:spMkLst>
            <pc:docMk/>
            <pc:sldMk cId="3696693930" sldId="412"/>
            <ac:spMk id="13" creationId="{A81F2DD3-39B2-0BC1-D6E3-B96F02FB0EB0}"/>
          </ac:spMkLst>
        </pc:spChg>
        <pc:spChg chg="add mod">
          <ac:chgData name="Kristof Werling" userId="cdca5256-1f5e-4078-8ae7-911d5f643543" providerId="ADAL" clId="{F0D53F97-9EA4-4E15-8188-287E5BA5CC0B}" dt="2023-09-10T19:32:46.612" v="19557" actId="20577"/>
          <ac:spMkLst>
            <pc:docMk/>
            <pc:sldMk cId="3696693930" sldId="412"/>
            <ac:spMk id="14" creationId="{10195254-E7BE-D1D0-B978-BDF1E5830025}"/>
          </ac:spMkLst>
        </pc:spChg>
        <pc:spChg chg="add mod">
          <ac:chgData name="Kristof Werling" userId="cdca5256-1f5e-4078-8ae7-911d5f643543" providerId="ADAL" clId="{F0D53F97-9EA4-4E15-8188-287E5BA5CC0B}" dt="2023-09-09T21:15:02.980" v="15780" actId="20577"/>
          <ac:spMkLst>
            <pc:docMk/>
            <pc:sldMk cId="3696693930" sldId="412"/>
            <ac:spMk id="15" creationId="{B480545C-1A48-5306-DB07-3B69BE4EEF25}"/>
          </ac:spMkLst>
        </pc:spChg>
        <pc:spChg chg="add mod">
          <ac:chgData name="Kristof Werling" userId="cdca5256-1f5e-4078-8ae7-911d5f643543" providerId="ADAL" clId="{F0D53F97-9EA4-4E15-8188-287E5BA5CC0B}" dt="2023-09-09T21:15:24.095" v="15805" actId="20577"/>
          <ac:spMkLst>
            <pc:docMk/>
            <pc:sldMk cId="3696693930" sldId="412"/>
            <ac:spMk id="16" creationId="{812AF802-BD98-0F01-57E9-3A43AB4EB142}"/>
          </ac:spMkLst>
        </pc:spChg>
        <pc:picChg chg="add mod ord">
          <ac:chgData name="Kristof Werling" userId="cdca5256-1f5e-4078-8ae7-911d5f643543" providerId="ADAL" clId="{F0D53F97-9EA4-4E15-8188-287E5BA5CC0B}" dt="2023-09-09T21:10:47.313" v="15523" actId="1076"/>
          <ac:picMkLst>
            <pc:docMk/>
            <pc:sldMk cId="3696693930" sldId="412"/>
            <ac:picMk id="5" creationId="{6CCBAEE3-1409-2692-5A6D-63605CCBEBD3}"/>
          </ac:picMkLst>
        </pc:picChg>
      </pc:sldChg>
      <pc:sldChg chg="delSp modSp add mod">
        <pc:chgData name="Kristof Werling" userId="cdca5256-1f5e-4078-8ae7-911d5f643543" providerId="ADAL" clId="{F0D53F97-9EA4-4E15-8188-287E5BA5CC0B}" dt="2023-09-09T21:19:15.950" v="16030" actId="20577"/>
        <pc:sldMkLst>
          <pc:docMk/>
          <pc:sldMk cId="753744701" sldId="413"/>
        </pc:sldMkLst>
        <pc:spChg chg="mod">
          <ac:chgData name="Kristof Werling" userId="cdca5256-1f5e-4078-8ae7-911d5f643543" providerId="ADAL" clId="{F0D53F97-9EA4-4E15-8188-287E5BA5CC0B}" dt="2023-09-09T21:19:15.950" v="16030" actId="20577"/>
          <ac:spMkLst>
            <pc:docMk/>
            <pc:sldMk cId="753744701" sldId="413"/>
            <ac:spMk id="4" creationId="{512CA3F5-4679-C6E1-9216-DB0C7EC6CA2A}"/>
          </ac:spMkLst>
        </pc:spChg>
        <pc:spChg chg="del">
          <ac:chgData name="Kristof Werling" userId="cdca5256-1f5e-4078-8ae7-911d5f643543" providerId="ADAL" clId="{F0D53F97-9EA4-4E15-8188-287E5BA5CC0B}" dt="2023-09-09T21:17:42.977" v="15806" actId="478"/>
          <ac:spMkLst>
            <pc:docMk/>
            <pc:sldMk cId="753744701" sldId="413"/>
            <ac:spMk id="8" creationId="{A931697C-6A78-E211-98C4-833E708E7451}"/>
          </ac:spMkLst>
        </pc:spChg>
        <pc:spChg chg="del">
          <ac:chgData name="Kristof Werling" userId="cdca5256-1f5e-4078-8ae7-911d5f643543" providerId="ADAL" clId="{F0D53F97-9EA4-4E15-8188-287E5BA5CC0B}" dt="2023-09-09T21:17:59.611" v="15807" actId="478"/>
          <ac:spMkLst>
            <pc:docMk/>
            <pc:sldMk cId="753744701" sldId="413"/>
            <ac:spMk id="9" creationId="{35F76BE6-C819-32E9-B7B7-4DB9EC530E26}"/>
          </ac:spMkLst>
        </pc:spChg>
      </pc:sldChg>
      <pc:sldChg chg="addSp delSp modSp add del mod">
        <pc:chgData name="Kristof Werling" userId="cdca5256-1f5e-4078-8ae7-911d5f643543" providerId="ADAL" clId="{F0D53F97-9EA4-4E15-8188-287E5BA5CC0B}" dt="2023-09-10T18:12:24.116" v="19121" actId="47"/>
        <pc:sldMkLst>
          <pc:docMk/>
          <pc:sldMk cId="2636573711" sldId="414"/>
        </pc:sldMkLst>
        <pc:spChg chg="del">
          <ac:chgData name="Kristof Werling" userId="cdca5256-1f5e-4078-8ae7-911d5f643543" providerId="ADAL" clId="{F0D53F97-9EA4-4E15-8188-287E5BA5CC0B}" dt="2023-09-09T21:25:06.903" v="16035" actId="22"/>
          <ac:spMkLst>
            <pc:docMk/>
            <pc:sldMk cId="2636573711" sldId="414"/>
            <ac:spMk id="4" creationId="{512CA3F5-4679-C6E1-9216-DB0C7EC6CA2A}"/>
          </ac:spMkLst>
        </pc:spChg>
        <pc:spChg chg="add mod">
          <ac:chgData name="Kristof Werling" userId="cdca5256-1f5e-4078-8ae7-911d5f643543" providerId="ADAL" clId="{F0D53F97-9EA4-4E15-8188-287E5BA5CC0B}" dt="2023-09-09T21:25:09.758" v="16036" actId="21"/>
          <ac:spMkLst>
            <pc:docMk/>
            <pc:sldMk cId="2636573711" sldId="414"/>
            <ac:spMk id="7" creationId="{8E8A3E15-A8FD-A623-D0D9-FC0CEDC700EA}"/>
          </ac:spMkLst>
        </pc:spChg>
        <pc:picChg chg="add del mod ord">
          <ac:chgData name="Kristof Werling" userId="cdca5256-1f5e-4078-8ae7-911d5f643543" providerId="ADAL" clId="{F0D53F97-9EA4-4E15-8188-287E5BA5CC0B}" dt="2023-09-09T21:25:09.758" v="16036" actId="21"/>
          <ac:picMkLst>
            <pc:docMk/>
            <pc:sldMk cId="2636573711" sldId="414"/>
            <ac:picMk id="5" creationId="{139FA7A0-8409-0ABC-78C9-7EBAC786DD68}"/>
          </ac:picMkLst>
        </pc:picChg>
      </pc:sldChg>
      <pc:sldChg chg="add del">
        <pc:chgData name="Kristof Werling" userId="cdca5256-1f5e-4078-8ae7-911d5f643543" providerId="ADAL" clId="{F0D53F97-9EA4-4E15-8188-287E5BA5CC0B}" dt="2023-09-10T18:12:25.799" v="19122" actId="47"/>
        <pc:sldMkLst>
          <pc:docMk/>
          <pc:sldMk cId="3626110831" sldId="415"/>
        </pc:sldMkLst>
      </pc:sldChg>
      <pc:sldChg chg="addSp delSp modSp add mod">
        <pc:chgData name="Kristof Werling" userId="cdca5256-1f5e-4078-8ae7-911d5f643543" providerId="ADAL" clId="{F0D53F97-9EA4-4E15-8188-287E5BA5CC0B}" dt="2023-09-09T21:25:56.247" v="16054" actId="692"/>
        <pc:sldMkLst>
          <pc:docMk/>
          <pc:sldMk cId="2306946956" sldId="416"/>
        </pc:sldMkLst>
        <pc:spChg chg="del mod">
          <ac:chgData name="Kristof Werling" userId="cdca5256-1f5e-4078-8ae7-911d5f643543" providerId="ADAL" clId="{F0D53F97-9EA4-4E15-8188-287E5BA5CC0B}" dt="2023-09-09T21:24:22.072" v="16033" actId="22"/>
          <ac:spMkLst>
            <pc:docMk/>
            <pc:sldMk cId="2306946956" sldId="416"/>
            <ac:spMk id="4" creationId="{512CA3F5-4679-C6E1-9216-DB0C7EC6CA2A}"/>
          </ac:spMkLst>
        </pc:spChg>
        <pc:picChg chg="add mod ord">
          <ac:chgData name="Kristof Werling" userId="cdca5256-1f5e-4078-8ae7-911d5f643543" providerId="ADAL" clId="{F0D53F97-9EA4-4E15-8188-287E5BA5CC0B}" dt="2023-09-09T21:25:02.328" v="16034" actId="1076"/>
          <ac:picMkLst>
            <pc:docMk/>
            <pc:sldMk cId="2306946956" sldId="416"/>
            <ac:picMk id="5" creationId="{F76A3A5D-6CEA-F772-8727-FA613A47D328}"/>
          </ac:picMkLst>
        </pc:picChg>
        <pc:picChg chg="add mod">
          <ac:chgData name="Kristof Werling" userId="cdca5256-1f5e-4078-8ae7-911d5f643543" providerId="ADAL" clId="{F0D53F97-9EA4-4E15-8188-287E5BA5CC0B}" dt="2023-09-09T21:25:41.417" v="16053" actId="1035"/>
          <ac:picMkLst>
            <pc:docMk/>
            <pc:sldMk cId="2306946956" sldId="416"/>
            <ac:picMk id="6" creationId="{2B52E28A-49EE-8065-783F-C256F7CFE060}"/>
          </ac:picMkLst>
        </pc:picChg>
        <pc:cxnChg chg="add mod">
          <ac:chgData name="Kristof Werling" userId="cdca5256-1f5e-4078-8ae7-911d5f643543" providerId="ADAL" clId="{F0D53F97-9EA4-4E15-8188-287E5BA5CC0B}" dt="2023-09-09T21:25:56.247" v="16054" actId="692"/>
          <ac:cxnSpMkLst>
            <pc:docMk/>
            <pc:sldMk cId="2306946956" sldId="416"/>
            <ac:cxnSpMk id="8" creationId="{7C016277-B463-A50F-6B40-C078B1C066A6}"/>
          </ac:cxnSpMkLst>
        </pc:cxnChg>
      </pc:sldChg>
      <pc:sldChg chg="addSp delSp modSp add mod">
        <pc:chgData name="Kristof Werling" userId="cdca5256-1f5e-4078-8ae7-911d5f643543" providerId="ADAL" clId="{F0D53F97-9EA4-4E15-8188-287E5BA5CC0B}" dt="2023-09-10T12:03:40.785" v="16739" actId="20577"/>
        <pc:sldMkLst>
          <pc:docMk/>
          <pc:sldMk cId="546489615" sldId="417"/>
        </pc:sldMkLst>
        <pc:spChg chg="mod">
          <ac:chgData name="Kristof Werling" userId="cdca5256-1f5e-4078-8ae7-911d5f643543" providerId="ADAL" clId="{F0D53F97-9EA4-4E15-8188-287E5BA5CC0B}" dt="2023-09-10T11:58:49.518" v="16089" actId="20577"/>
          <ac:spMkLst>
            <pc:docMk/>
            <pc:sldMk cId="546489615" sldId="417"/>
            <ac:spMk id="2" creationId="{C888B33F-935A-00A9-5F0A-AB763CB9E569}"/>
          </ac:spMkLst>
        </pc:spChg>
        <pc:spChg chg="add mod">
          <ac:chgData name="Kristof Werling" userId="cdca5256-1f5e-4078-8ae7-911d5f643543" providerId="ADAL" clId="{F0D53F97-9EA4-4E15-8188-287E5BA5CC0B}" dt="2023-09-10T12:03:40.785" v="16739" actId="20577"/>
          <ac:spMkLst>
            <pc:docMk/>
            <pc:sldMk cId="546489615" sldId="417"/>
            <ac:spMk id="4" creationId="{B87E1D13-75DA-AE55-9889-09840EC780FB}"/>
          </ac:spMkLst>
        </pc:spChg>
        <pc:picChg chg="del">
          <ac:chgData name="Kristof Werling" userId="cdca5256-1f5e-4078-8ae7-911d5f643543" providerId="ADAL" clId="{F0D53F97-9EA4-4E15-8188-287E5BA5CC0B}" dt="2023-09-10T11:58:26.964" v="16056" actId="478"/>
          <ac:picMkLst>
            <pc:docMk/>
            <pc:sldMk cId="546489615" sldId="417"/>
            <ac:picMk id="5" creationId="{F76A3A5D-6CEA-F772-8727-FA613A47D328}"/>
          </ac:picMkLst>
        </pc:picChg>
        <pc:picChg chg="del">
          <ac:chgData name="Kristof Werling" userId="cdca5256-1f5e-4078-8ae7-911d5f643543" providerId="ADAL" clId="{F0D53F97-9EA4-4E15-8188-287E5BA5CC0B}" dt="2023-09-10T11:58:39.886" v="16057" actId="478"/>
          <ac:picMkLst>
            <pc:docMk/>
            <pc:sldMk cId="546489615" sldId="417"/>
            <ac:picMk id="6" creationId="{2B52E28A-49EE-8065-783F-C256F7CFE060}"/>
          </ac:picMkLst>
        </pc:picChg>
        <pc:cxnChg chg="del mod">
          <ac:chgData name="Kristof Werling" userId="cdca5256-1f5e-4078-8ae7-911d5f643543" providerId="ADAL" clId="{F0D53F97-9EA4-4E15-8188-287E5BA5CC0B}" dt="2023-09-10T11:58:39.886" v="16057" actId="478"/>
          <ac:cxnSpMkLst>
            <pc:docMk/>
            <pc:sldMk cId="546489615" sldId="417"/>
            <ac:cxnSpMk id="8" creationId="{7C016277-B463-A50F-6B40-C078B1C066A6}"/>
          </ac:cxnSpMkLst>
        </pc:cxnChg>
      </pc:sldChg>
      <pc:sldChg chg="modSp add mod ord">
        <pc:chgData name="Kristof Werling" userId="cdca5256-1f5e-4078-8ae7-911d5f643543" providerId="ADAL" clId="{F0D53F97-9EA4-4E15-8188-287E5BA5CC0B}" dt="2023-09-10T17:19:18.061" v="18472" actId="20577"/>
        <pc:sldMkLst>
          <pc:docMk/>
          <pc:sldMk cId="763722417" sldId="418"/>
        </pc:sldMkLst>
        <pc:spChg chg="mod">
          <ac:chgData name="Kristof Werling" userId="cdca5256-1f5e-4078-8ae7-911d5f643543" providerId="ADAL" clId="{F0D53F97-9EA4-4E15-8188-287E5BA5CC0B}" dt="2023-09-10T12:04:59.400" v="16772" actId="20577"/>
          <ac:spMkLst>
            <pc:docMk/>
            <pc:sldMk cId="763722417" sldId="418"/>
            <ac:spMk id="2" creationId="{B19CA21A-B5BF-8DCA-582E-BD9FC429E8CE}"/>
          </ac:spMkLst>
        </pc:spChg>
        <pc:spChg chg="mod">
          <ac:chgData name="Kristof Werling" userId="cdca5256-1f5e-4078-8ae7-911d5f643543" providerId="ADAL" clId="{F0D53F97-9EA4-4E15-8188-287E5BA5CC0B}" dt="2023-09-10T14:44:04.227" v="17848" actId="1035"/>
          <ac:spMkLst>
            <pc:docMk/>
            <pc:sldMk cId="763722417" sldId="418"/>
            <ac:spMk id="3" creationId="{25A4BB42-1B22-5BCB-EF74-A761A6BB4CEC}"/>
          </ac:spMkLst>
        </pc:spChg>
        <pc:spChg chg="mod">
          <ac:chgData name="Kristof Werling" userId="cdca5256-1f5e-4078-8ae7-911d5f643543" providerId="ADAL" clId="{F0D53F97-9EA4-4E15-8188-287E5BA5CC0B}" dt="2023-09-10T14:44:04.227" v="17848" actId="1035"/>
          <ac:spMkLst>
            <pc:docMk/>
            <pc:sldMk cId="763722417" sldId="418"/>
            <ac:spMk id="4" creationId="{F3252627-13BE-FCEB-04AF-5310DF0C5E1C}"/>
          </ac:spMkLst>
        </pc:spChg>
        <pc:graphicFrameChg chg="mod modGraphic">
          <ac:chgData name="Kristof Werling" userId="cdca5256-1f5e-4078-8ae7-911d5f643543" providerId="ADAL" clId="{F0D53F97-9EA4-4E15-8188-287E5BA5CC0B}" dt="2023-09-10T17:19:18.061" v="18472" actId="20577"/>
          <ac:graphicFrameMkLst>
            <pc:docMk/>
            <pc:sldMk cId="763722417" sldId="418"/>
            <ac:graphicFrameMk id="5" creationId="{C8C765F1-E09A-4AFD-83A0-5C8FDACAB6E7}"/>
          </ac:graphicFrameMkLst>
        </pc:graphicFrameChg>
      </pc:sldChg>
      <pc:sldChg chg="addSp delSp modSp add mod">
        <pc:chgData name="Kristof Werling" userId="cdca5256-1f5e-4078-8ae7-911d5f643543" providerId="ADAL" clId="{F0D53F97-9EA4-4E15-8188-287E5BA5CC0B}" dt="2023-09-10T17:24:01.711" v="18477"/>
        <pc:sldMkLst>
          <pc:docMk/>
          <pc:sldMk cId="3722474941" sldId="419"/>
        </pc:sldMkLst>
        <pc:spChg chg="del">
          <ac:chgData name="Kristof Werling" userId="cdca5256-1f5e-4078-8ae7-911d5f643543" providerId="ADAL" clId="{F0D53F97-9EA4-4E15-8188-287E5BA5CC0B}" dt="2023-09-10T13:52:59.596" v="16969" actId="22"/>
          <ac:spMkLst>
            <pc:docMk/>
            <pc:sldMk cId="3722474941" sldId="419"/>
            <ac:spMk id="7" creationId="{D4F74110-6F8E-C0B7-942B-183465F86F62}"/>
          </ac:spMkLst>
        </pc:spChg>
        <pc:spChg chg="del">
          <ac:chgData name="Kristof Werling" userId="cdca5256-1f5e-4078-8ae7-911d5f643543" providerId="ADAL" clId="{F0D53F97-9EA4-4E15-8188-287E5BA5CC0B}" dt="2023-09-10T17:23:53.031" v="18475" actId="22"/>
          <ac:spMkLst>
            <pc:docMk/>
            <pc:sldMk cId="3722474941" sldId="419"/>
            <ac:spMk id="14" creationId="{E870F9DB-A5F8-DCDF-0ED2-D6FEAA5DEC73}"/>
          </ac:spMkLst>
        </pc:spChg>
        <pc:picChg chg="add mod ord">
          <ac:chgData name="Kristof Werling" userId="cdca5256-1f5e-4078-8ae7-911d5f643543" providerId="ADAL" clId="{F0D53F97-9EA4-4E15-8188-287E5BA5CC0B}" dt="2023-09-10T13:52:59.596" v="16969" actId="22"/>
          <ac:picMkLst>
            <pc:docMk/>
            <pc:sldMk cId="3722474941" sldId="419"/>
            <ac:picMk id="6" creationId="{FF0DE9F0-59C8-C3B3-532C-1A614154035F}"/>
          </ac:picMkLst>
        </pc:picChg>
        <pc:picChg chg="add mod ord">
          <ac:chgData name="Kristof Werling" userId="cdca5256-1f5e-4078-8ae7-911d5f643543" providerId="ADAL" clId="{F0D53F97-9EA4-4E15-8188-287E5BA5CC0B}" dt="2023-09-10T17:23:53.031" v="18475" actId="22"/>
          <ac:picMkLst>
            <pc:docMk/>
            <pc:sldMk cId="3722474941" sldId="419"/>
            <ac:picMk id="9" creationId="{8BD17B03-E01F-741E-ECDF-05B2383AEE3A}"/>
          </ac:picMkLst>
        </pc:picChg>
        <pc:picChg chg="add mod">
          <ac:chgData name="Kristof Werling" userId="cdca5256-1f5e-4078-8ae7-911d5f643543" providerId="ADAL" clId="{F0D53F97-9EA4-4E15-8188-287E5BA5CC0B}" dt="2023-09-10T17:24:01.711" v="18477"/>
          <ac:picMkLst>
            <pc:docMk/>
            <pc:sldMk cId="3722474941" sldId="419"/>
            <ac:picMk id="10" creationId="{8B553D95-764F-AFA3-FF11-909546489ADF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7:29:53.281" v="18499" actId="22"/>
        <pc:sldMkLst>
          <pc:docMk/>
          <pc:sldMk cId="884599854" sldId="420"/>
        </pc:sldMkLst>
        <pc:spChg chg="add del mod">
          <ac:chgData name="Kristof Werling" userId="cdca5256-1f5e-4078-8ae7-911d5f643543" providerId="ADAL" clId="{F0D53F97-9EA4-4E15-8188-287E5BA5CC0B}" dt="2023-09-10T13:58:39.671" v="17258" actId="22"/>
          <ac:spMkLst>
            <pc:docMk/>
            <pc:sldMk cId="884599854" sldId="420"/>
            <ac:spMk id="7" creationId="{ABDEFB6A-A424-F5CC-FD40-A7F16F188093}"/>
          </ac:spMkLst>
        </pc:spChg>
        <pc:spChg chg="add del mod">
          <ac:chgData name="Kristof Werling" userId="cdca5256-1f5e-4078-8ae7-911d5f643543" providerId="ADAL" clId="{F0D53F97-9EA4-4E15-8188-287E5BA5CC0B}" dt="2023-09-10T13:59:30.135" v="17260" actId="22"/>
          <ac:spMkLst>
            <pc:docMk/>
            <pc:sldMk cId="884599854" sldId="420"/>
            <ac:spMk id="11" creationId="{321C292B-63BD-23AF-3783-9056C942FFD1}"/>
          </ac:spMkLst>
        </pc:spChg>
        <pc:spChg chg="del">
          <ac:chgData name="Kristof Werling" userId="cdca5256-1f5e-4078-8ae7-911d5f643543" providerId="ADAL" clId="{F0D53F97-9EA4-4E15-8188-287E5BA5CC0B}" dt="2023-09-10T17:29:53.281" v="18499" actId="22"/>
          <ac:spMkLst>
            <pc:docMk/>
            <pc:sldMk cId="884599854" sldId="420"/>
            <ac:spMk id="14" creationId="{E870F9DB-A5F8-DCDF-0ED2-D6FEAA5DEC73}"/>
          </ac:spMkLst>
        </pc:spChg>
        <pc:picChg chg="del">
          <ac:chgData name="Kristof Werling" userId="cdca5256-1f5e-4078-8ae7-911d5f643543" providerId="ADAL" clId="{F0D53F97-9EA4-4E15-8188-287E5BA5CC0B}" dt="2023-09-10T13:55:26.591" v="17104" actId="478"/>
          <ac:picMkLst>
            <pc:docMk/>
            <pc:sldMk cId="884599854" sldId="420"/>
            <ac:picMk id="6" creationId="{FF0DE9F0-59C8-C3B3-532C-1A614154035F}"/>
          </ac:picMkLst>
        </pc:picChg>
        <pc:picChg chg="add del mod ord">
          <ac:chgData name="Kristof Werling" userId="cdca5256-1f5e-4078-8ae7-911d5f643543" providerId="ADAL" clId="{F0D53F97-9EA4-4E15-8188-287E5BA5CC0B}" dt="2023-09-10T13:59:28.414" v="17259" actId="478"/>
          <ac:picMkLst>
            <pc:docMk/>
            <pc:sldMk cId="884599854" sldId="420"/>
            <ac:picMk id="9" creationId="{8ED24108-F4FC-E7FD-0E7C-4B40252A5F9A}"/>
          </ac:picMkLst>
        </pc:picChg>
        <pc:picChg chg="add mod ord">
          <ac:chgData name="Kristof Werling" userId="cdca5256-1f5e-4078-8ae7-911d5f643543" providerId="ADAL" clId="{F0D53F97-9EA4-4E15-8188-287E5BA5CC0B}" dt="2023-09-10T13:59:30.135" v="17260" actId="22"/>
          <ac:picMkLst>
            <pc:docMk/>
            <pc:sldMk cId="884599854" sldId="420"/>
            <ac:picMk id="13" creationId="{0F28C31E-C467-93D7-8397-8E029E2FA3B8}"/>
          </ac:picMkLst>
        </pc:picChg>
        <pc:picChg chg="add mod ord">
          <ac:chgData name="Kristof Werling" userId="cdca5256-1f5e-4078-8ae7-911d5f643543" providerId="ADAL" clId="{F0D53F97-9EA4-4E15-8188-287E5BA5CC0B}" dt="2023-09-10T17:29:53.281" v="18499" actId="22"/>
          <ac:picMkLst>
            <pc:docMk/>
            <pc:sldMk cId="884599854" sldId="420"/>
            <ac:picMk id="16" creationId="{F6315A8C-BC15-977A-CAC1-9236410DEB41}"/>
          </ac:picMkLst>
        </pc:picChg>
      </pc:sldChg>
      <pc:sldChg chg="add del">
        <pc:chgData name="Kristof Werling" userId="cdca5256-1f5e-4078-8ae7-911d5f643543" providerId="ADAL" clId="{F0D53F97-9EA4-4E15-8188-287E5BA5CC0B}" dt="2023-09-10T18:12:09.837" v="19115" actId="47"/>
        <pc:sldMkLst>
          <pc:docMk/>
          <pc:sldMk cId="2208504848" sldId="421"/>
        </pc:sldMkLst>
      </pc:sldChg>
      <pc:sldChg chg="add del">
        <pc:chgData name="Kristof Werling" userId="cdca5256-1f5e-4078-8ae7-911d5f643543" providerId="ADAL" clId="{F0D53F97-9EA4-4E15-8188-287E5BA5CC0B}" dt="2023-09-10T18:12:11.767" v="19116" actId="47"/>
        <pc:sldMkLst>
          <pc:docMk/>
          <pc:sldMk cId="1438895032" sldId="422"/>
        </pc:sldMkLst>
      </pc:sldChg>
      <pc:sldChg chg="add del">
        <pc:chgData name="Kristof Werling" userId="cdca5256-1f5e-4078-8ae7-911d5f643543" providerId="ADAL" clId="{F0D53F97-9EA4-4E15-8188-287E5BA5CC0B}" dt="2023-09-10T18:12:13.225" v="19117" actId="47"/>
        <pc:sldMkLst>
          <pc:docMk/>
          <pc:sldMk cId="1176336296" sldId="423"/>
        </pc:sldMkLst>
      </pc:sldChg>
      <pc:sldChg chg="add del">
        <pc:chgData name="Kristof Werling" userId="cdca5256-1f5e-4078-8ae7-911d5f643543" providerId="ADAL" clId="{F0D53F97-9EA4-4E15-8188-287E5BA5CC0B}" dt="2023-09-10T18:12:15.214" v="19118" actId="47"/>
        <pc:sldMkLst>
          <pc:docMk/>
          <pc:sldMk cId="719244328" sldId="424"/>
        </pc:sldMkLst>
      </pc:sldChg>
      <pc:sldChg chg="add del">
        <pc:chgData name="Kristof Werling" userId="cdca5256-1f5e-4078-8ae7-911d5f643543" providerId="ADAL" clId="{F0D53F97-9EA4-4E15-8188-287E5BA5CC0B}" dt="2023-09-10T18:12:17.421" v="19119" actId="47"/>
        <pc:sldMkLst>
          <pc:docMk/>
          <pc:sldMk cId="1941888340" sldId="425"/>
        </pc:sldMkLst>
      </pc:sldChg>
      <pc:sldChg chg="add del">
        <pc:chgData name="Kristof Werling" userId="cdca5256-1f5e-4078-8ae7-911d5f643543" providerId="ADAL" clId="{F0D53F97-9EA4-4E15-8188-287E5BA5CC0B}" dt="2023-09-10T18:12:18.939" v="19120" actId="47"/>
        <pc:sldMkLst>
          <pc:docMk/>
          <pc:sldMk cId="1975444669" sldId="426"/>
        </pc:sldMkLst>
      </pc:sldChg>
      <pc:sldChg chg="modSp new mod">
        <pc:chgData name="Kristof Werling" userId="cdca5256-1f5e-4078-8ae7-911d5f643543" providerId="ADAL" clId="{F0D53F97-9EA4-4E15-8188-287E5BA5CC0B}" dt="2023-09-10T17:17:57.980" v="18423" actId="20577"/>
        <pc:sldMkLst>
          <pc:docMk/>
          <pc:sldMk cId="4124612928" sldId="427"/>
        </pc:sldMkLst>
        <pc:spChg chg="mod">
          <ac:chgData name="Kristof Werling" userId="cdca5256-1f5e-4078-8ae7-911d5f643543" providerId="ADAL" clId="{F0D53F97-9EA4-4E15-8188-287E5BA5CC0B}" dt="2023-09-10T13:56:00.878" v="17130" actId="20577"/>
          <ac:spMkLst>
            <pc:docMk/>
            <pc:sldMk cId="4124612928" sldId="427"/>
            <ac:spMk id="2" creationId="{03300532-364B-6471-6C1E-B66F15CDD3A0}"/>
          </ac:spMkLst>
        </pc:spChg>
        <pc:spChg chg="mod">
          <ac:chgData name="Kristof Werling" userId="cdca5256-1f5e-4078-8ae7-911d5f643543" providerId="ADAL" clId="{F0D53F97-9EA4-4E15-8188-287E5BA5CC0B}" dt="2023-09-10T17:17:57.980" v="18423" actId="20577"/>
          <ac:spMkLst>
            <pc:docMk/>
            <pc:sldMk cId="4124612928" sldId="427"/>
            <ac:spMk id="3" creationId="{4988F47B-165A-2D4F-2673-E8727D16FB9A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10T14:02:16.490" v="17268" actId="22"/>
        <pc:sldMkLst>
          <pc:docMk/>
          <pc:sldMk cId="2366636843" sldId="428"/>
        </pc:sldMkLst>
        <pc:spChg chg="mod">
          <ac:chgData name="Kristof Werling" userId="cdca5256-1f5e-4078-8ae7-911d5f643543" providerId="ADAL" clId="{F0D53F97-9EA4-4E15-8188-287E5BA5CC0B}" dt="2023-09-10T14:02:12.844" v="17267" actId="20577"/>
          <ac:spMkLst>
            <pc:docMk/>
            <pc:sldMk cId="2366636843" sldId="428"/>
            <ac:spMk id="5" creationId="{F431B018-051B-C576-AF52-CDA412053C0E}"/>
          </ac:spMkLst>
        </pc:spChg>
        <pc:spChg chg="del">
          <ac:chgData name="Kristof Werling" userId="cdca5256-1f5e-4078-8ae7-911d5f643543" providerId="ADAL" clId="{F0D53F97-9EA4-4E15-8188-287E5BA5CC0B}" dt="2023-09-10T14:01:06.643" v="17261" actId="22"/>
          <ac:spMkLst>
            <pc:docMk/>
            <pc:sldMk cId="2366636843" sldId="428"/>
            <ac:spMk id="7" creationId="{ABDEFB6A-A424-F5CC-FD40-A7F16F188093}"/>
          </ac:spMkLst>
        </pc:spChg>
        <pc:spChg chg="del">
          <ac:chgData name="Kristof Werling" userId="cdca5256-1f5e-4078-8ae7-911d5f643543" providerId="ADAL" clId="{F0D53F97-9EA4-4E15-8188-287E5BA5CC0B}" dt="2023-09-10T14:02:16.490" v="17268" actId="22"/>
          <ac:spMkLst>
            <pc:docMk/>
            <pc:sldMk cId="2366636843" sldId="428"/>
            <ac:spMk id="14" creationId="{E870F9DB-A5F8-DCDF-0ED2-D6FEAA5DEC73}"/>
          </ac:spMkLst>
        </pc:spChg>
        <pc:picChg chg="add mod ord">
          <ac:chgData name="Kristof Werling" userId="cdca5256-1f5e-4078-8ae7-911d5f643543" providerId="ADAL" clId="{F0D53F97-9EA4-4E15-8188-287E5BA5CC0B}" dt="2023-09-10T14:01:06.643" v="17261" actId="22"/>
          <ac:picMkLst>
            <pc:docMk/>
            <pc:sldMk cId="2366636843" sldId="428"/>
            <ac:picMk id="6" creationId="{BBF226AB-EF67-7F09-D43E-E803A053AA2F}"/>
          </ac:picMkLst>
        </pc:picChg>
        <pc:picChg chg="add mod ord">
          <ac:chgData name="Kristof Werling" userId="cdca5256-1f5e-4078-8ae7-911d5f643543" providerId="ADAL" clId="{F0D53F97-9EA4-4E15-8188-287E5BA5CC0B}" dt="2023-09-10T14:02:16.490" v="17268" actId="22"/>
          <ac:picMkLst>
            <pc:docMk/>
            <pc:sldMk cId="2366636843" sldId="428"/>
            <ac:picMk id="9" creationId="{D32896D4-B70A-791B-C576-F85882D68196}"/>
          </ac:picMkLst>
        </pc:picChg>
      </pc:sldChg>
      <pc:sldChg chg="add del">
        <pc:chgData name="Kristof Werling" userId="cdca5256-1f5e-4078-8ae7-911d5f643543" providerId="ADAL" clId="{F0D53F97-9EA4-4E15-8188-287E5BA5CC0B}" dt="2023-09-10T18:12:06.686" v="19113" actId="47"/>
        <pc:sldMkLst>
          <pc:docMk/>
          <pc:sldMk cId="2873693573" sldId="429"/>
        </pc:sldMkLst>
      </pc:sldChg>
      <pc:sldChg chg="add del">
        <pc:chgData name="Kristof Werling" userId="cdca5256-1f5e-4078-8ae7-911d5f643543" providerId="ADAL" clId="{F0D53F97-9EA4-4E15-8188-287E5BA5CC0B}" dt="2023-09-10T18:12:08.533" v="19114" actId="47"/>
        <pc:sldMkLst>
          <pc:docMk/>
          <pc:sldMk cId="1774741916" sldId="430"/>
        </pc:sldMkLst>
      </pc:sldChg>
      <pc:sldChg chg="addSp delSp modSp add mod">
        <pc:chgData name="Kristof Werling" userId="cdca5256-1f5e-4078-8ae7-911d5f643543" providerId="ADAL" clId="{F0D53F97-9EA4-4E15-8188-287E5BA5CC0B}" dt="2023-09-10T14:04:23.127" v="17298" actId="22"/>
        <pc:sldMkLst>
          <pc:docMk/>
          <pc:sldMk cId="2331637035" sldId="431"/>
        </pc:sldMkLst>
        <pc:spChg chg="mod">
          <ac:chgData name="Kristof Werling" userId="cdca5256-1f5e-4078-8ae7-911d5f643543" providerId="ADAL" clId="{F0D53F97-9EA4-4E15-8188-287E5BA5CC0B}" dt="2023-09-10T14:03:57.896" v="17295" actId="27636"/>
          <ac:spMkLst>
            <pc:docMk/>
            <pc:sldMk cId="2331637035" sldId="431"/>
            <ac:spMk id="3" creationId="{9661BC9B-D084-C9F6-F9BF-05916CB87D0D}"/>
          </ac:spMkLst>
        </pc:spChg>
        <pc:spChg chg="mod">
          <ac:chgData name="Kristof Werling" userId="cdca5256-1f5e-4078-8ae7-911d5f643543" providerId="ADAL" clId="{F0D53F97-9EA4-4E15-8188-287E5BA5CC0B}" dt="2023-09-10T14:03:57.898" v="17296" actId="27636"/>
          <ac:spMkLst>
            <pc:docMk/>
            <pc:sldMk cId="2331637035" sldId="431"/>
            <ac:spMk id="5" creationId="{F431B018-051B-C576-AF52-CDA412053C0E}"/>
          </ac:spMkLst>
        </pc:spChg>
        <pc:spChg chg="add mod">
          <ac:chgData name="Kristof Werling" userId="cdca5256-1f5e-4078-8ae7-911d5f643543" providerId="ADAL" clId="{F0D53F97-9EA4-4E15-8188-287E5BA5CC0B}" dt="2023-09-10T14:02:27.510" v="17270" actId="478"/>
          <ac:spMkLst>
            <pc:docMk/>
            <pc:sldMk cId="2331637035" sldId="431"/>
            <ac:spMk id="7" creationId="{E3AA0B4A-04BB-5A58-901E-95B1B6BC6545}"/>
          </ac:spMkLst>
        </pc:spChg>
        <pc:spChg chg="add del mod">
          <ac:chgData name="Kristof Werling" userId="cdca5256-1f5e-4078-8ae7-911d5f643543" providerId="ADAL" clId="{F0D53F97-9EA4-4E15-8188-287E5BA5CC0B}" dt="2023-09-10T14:03:09.105" v="17272" actId="22"/>
          <ac:spMkLst>
            <pc:docMk/>
            <pc:sldMk cId="2331637035" sldId="431"/>
            <ac:spMk id="10" creationId="{EA106225-E1D3-61D4-DAF2-70B6E91F7E5C}"/>
          </ac:spMkLst>
        </pc:spChg>
        <pc:spChg chg="add del mod">
          <ac:chgData name="Kristof Werling" userId="cdca5256-1f5e-4078-8ae7-911d5f643543" providerId="ADAL" clId="{F0D53F97-9EA4-4E15-8188-287E5BA5CC0B}" dt="2023-09-10T14:04:23.127" v="17298" actId="22"/>
          <ac:spMkLst>
            <pc:docMk/>
            <pc:sldMk cId="2331637035" sldId="431"/>
            <ac:spMk id="14" creationId="{EC5B9476-A18B-0135-182E-387540E81095}"/>
          </ac:spMkLst>
        </pc:spChg>
        <pc:picChg chg="del">
          <ac:chgData name="Kristof Werling" userId="cdca5256-1f5e-4078-8ae7-911d5f643543" providerId="ADAL" clId="{F0D53F97-9EA4-4E15-8188-287E5BA5CC0B}" dt="2023-09-10T14:02:27.510" v="17270" actId="478"/>
          <ac:picMkLst>
            <pc:docMk/>
            <pc:sldMk cId="2331637035" sldId="431"/>
            <ac:picMk id="6" creationId="{BBF226AB-EF67-7F09-D43E-E803A053AA2F}"/>
          </ac:picMkLst>
        </pc:picChg>
        <pc:picChg chg="del">
          <ac:chgData name="Kristof Werling" userId="cdca5256-1f5e-4078-8ae7-911d5f643543" providerId="ADAL" clId="{F0D53F97-9EA4-4E15-8188-287E5BA5CC0B}" dt="2023-09-10T14:03:06.413" v="17271" actId="478"/>
          <ac:picMkLst>
            <pc:docMk/>
            <pc:sldMk cId="2331637035" sldId="431"/>
            <ac:picMk id="9" creationId="{D32896D4-B70A-791B-C576-F85882D68196}"/>
          </ac:picMkLst>
        </pc:picChg>
        <pc:picChg chg="add del mod ord">
          <ac:chgData name="Kristof Werling" userId="cdca5256-1f5e-4078-8ae7-911d5f643543" providerId="ADAL" clId="{F0D53F97-9EA4-4E15-8188-287E5BA5CC0B}" dt="2023-09-10T14:04:19.019" v="17297" actId="478"/>
          <ac:picMkLst>
            <pc:docMk/>
            <pc:sldMk cId="2331637035" sldId="431"/>
            <ac:picMk id="12" creationId="{5111E106-A12C-58F5-7020-963EC9F97850}"/>
          </ac:picMkLst>
        </pc:picChg>
        <pc:picChg chg="add mod ord">
          <ac:chgData name="Kristof Werling" userId="cdca5256-1f5e-4078-8ae7-911d5f643543" providerId="ADAL" clId="{F0D53F97-9EA4-4E15-8188-287E5BA5CC0B}" dt="2023-09-10T14:04:23.127" v="17298" actId="22"/>
          <ac:picMkLst>
            <pc:docMk/>
            <pc:sldMk cId="2331637035" sldId="431"/>
            <ac:picMk id="16" creationId="{E6CFF816-47A3-9604-F67B-C343C553C05E}"/>
          </ac:picMkLst>
        </pc:picChg>
      </pc:sldChg>
      <pc:sldChg chg="addSp delSp modSp add del mod">
        <pc:chgData name="Kristof Werling" userId="cdca5256-1f5e-4078-8ae7-911d5f643543" providerId="ADAL" clId="{F0D53F97-9EA4-4E15-8188-287E5BA5CC0B}" dt="2023-09-10T14:37:39.662" v="17619" actId="47"/>
        <pc:sldMkLst>
          <pc:docMk/>
          <pc:sldMk cId="2684475034" sldId="432"/>
        </pc:sldMkLst>
        <pc:spChg chg="mod">
          <ac:chgData name="Kristof Werling" userId="cdca5256-1f5e-4078-8ae7-911d5f643543" providerId="ADAL" clId="{F0D53F97-9EA4-4E15-8188-287E5BA5CC0B}" dt="2023-09-10T14:04:59.873" v="17324" actId="27636"/>
          <ac:spMkLst>
            <pc:docMk/>
            <pc:sldMk cId="2684475034" sldId="432"/>
            <ac:spMk id="3" creationId="{9661BC9B-D084-C9F6-F9BF-05916CB87D0D}"/>
          </ac:spMkLst>
        </pc:spChg>
        <pc:spChg chg="mod">
          <ac:chgData name="Kristof Werling" userId="cdca5256-1f5e-4078-8ae7-911d5f643543" providerId="ADAL" clId="{F0D53F97-9EA4-4E15-8188-287E5BA5CC0B}" dt="2023-09-10T14:04:59.874" v="17325" actId="27636"/>
          <ac:spMkLst>
            <pc:docMk/>
            <pc:sldMk cId="2684475034" sldId="432"/>
            <ac:spMk id="5" creationId="{F431B018-051B-C576-AF52-CDA412053C0E}"/>
          </ac:spMkLst>
        </pc:spChg>
        <pc:spChg chg="add del mod">
          <ac:chgData name="Kristof Werling" userId="cdca5256-1f5e-4078-8ae7-911d5f643543" providerId="ADAL" clId="{F0D53F97-9EA4-4E15-8188-287E5BA5CC0B}" dt="2023-09-10T14:05:11.292" v="17329" actId="22"/>
          <ac:spMkLst>
            <pc:docMk/>
            <pc:sldMk cId="2684475034" sldId="432"/>
            <ac:spMk id="6" creationId="{5CF02D82-3C87-7DE0-749E-653569ADC111}"/>
          </ac:spMkLst>
        </pc:spChg>
        <pc:picChg chg="add del">
          <ac:chgData name="Kristof Werling" userId="cdca5256-1f5e-4078-8ae7-911d5f643543" providerId="ADAL" clId="{F0D53F97-9EA4-4E15-8188-287E5BA5CC0B}" dt="2023-09-10T14:05:09.091" v="17328" actId="478"/>
          <ac:picMkLst>
            <pc:docMk/>
            <pc:sldMk cId="2684475034" sldId="432"/>
            <ac:picMk id="9" creationId="{27A8E408-5547-C9C5-15AE-61C1F796CA8B}"/>
          </ac:picMkLst>
        </pc:picChg>
        <pc:picChg chg="add mod ord">
          <ac:chgData name="Kristof Werling" userId="cdca5256-1f5e-4078-8ae7-911d5f643543" providerId="ADAL" clId="{F0D53F97-9EA4-4E15-8188-287E5BA5CC0B}" dt="2023-09-10T14:05:11.292" v="17329" actId="22"/>
          <ac:picMkLst>
            <pc:docMk/>
            <pc:sldMk cId="2684475034" sldId="432"/>
            <ac:picMk id="11" creationId="{1E1280ED-0F17-463E-70B6-539A1811446C}"/>
          </ac:picMkLst>
        </pc:picChg>
        <pc:picChg chg="add del mod">
          <ac:chgData name="Kristof Werling" userId="cdca5256-1f5e-4078-8ae7-911d5f643543" providerId="ADAL" clId="{F0D53F97-9EA4-4E15-8188-287E5BA5CC0B}" dt="2023-09-10T14:10:49.122" v="17331" actId="478"/>
          <ac:picMkLst>
            <pc:docMk/>
            <pc:sldMk cId="2684475034" sldId="432"/>
            <ac:picMk id="12" creationId="{F4B3F30D-14A4-0100-43B3-B7002A2F093A}"/>
          </ac:picMkLst>
        </pc:picChg>
        <pc:picChg chg="del">
          <ac:chgData name="Kristof Werling" userId="cdca5256-1f5e-4078-8ae7-911d5f643543" providerId="ADAL" clId="{F0D53F97-9EA4-4E15-8188-287E5BA5CC0B}" dt="2023-09-10T14:05:05.047" v="17326" actId="478"/>
          <ac:picMkLst>
            <pc:docMk/>
            <pc:sldMk cId="2684475034" sldId="432"/>
            <ac:picMk id="16" creationId="{E6CFF816-47A3-9604-F67B-C343C553C05E}"/>
          </ac:picMkLst>
        </pc:picChg>
      </pc:sldChg>
      <pc:sldChg chg="addSp delSp modSp add del mod">
        <pc:chgData name="Kristof Werling" userId="cdca5256-1f5e-4078-8ae7-911d5f643543" providerId="ADAL" clId="{F0D53F97-9EA4-4E15-8188-287E5BA5CC0B}" dt="2023-09-10T14:38:10.912" v="17620" actId="47"/>
        <pc:sldMkLst>
          <pc:docMk/>
          <pc:sldMk cId="1406443717" sldId="433"/>
        </pc:sldMkLst>
        <pc:spChg chg="add del mod">
          <ac:chgData name="Kristof Werling" userId="cdca5256-1f5e-4078-8ae7-911d5f643543" providerId="ADAL" clId="{F0D53F97-9EA4-4E15-8188-287E5BA5CC0B}" dt="2023-09-10T14:14:07.132" v="17385"/>
          <ac:spMkLst>
            <pc:docMk/>
            <pc:sldMk cId="1406443717" sldId="433"/>
            <ac:spMk id="6" creationId="{DBC0C10B-0810-1B05-582E-627DD8E408BF}"/>
          </ac:spMkLst>
        </pc:spChg>
        <pc:picChg chg="add mod">
          <ac:chgData name="Kristof Werling" userId="cdca5256-1f5e-4078-8ae7-911d5f643543" providerId="ADAL" clId="{F0D53F97-9EA4-4E15-8188-287E5BA5CC0B}" dt="2023-09-10T14:14:07.132" v="17385"/>
          <ac:picMkLst>
            <pc:docMk/>
            <pc:sldMk cId="1406443717" sldId="433"/>
            <ac:picMk id="8" creationId="{E482E5AA-90A1-B71A-0CDE-A1BE5EEE22B1}"/>
          </ac:picMkLst>
        </pc:picChg>
        <pc:picChg chg="del">
          <ac:chgData name="Kristof Werling" userId="cdca5256-1f5e-4078-8ae7-911d5f643543" providerId="ADAL" clId="{F0D53F97-9EA4-4E15-8188-287E5BA5CC0B}" dt="2023-09-10T14:11:15.460" v="17334" actId="478"/>
          <ac:picMkLst>
            <pc:docMk/>
            <pc:sldMk cId="1406443717" sldId="433"/>
            <ac:picMk id="11" creationId="{1E1280ED-0F17-463E-70B6-539A1811446C}"/>
          </ac:picMkLst>
        </pc:picChg>
      </pc:sldChg>
      <pc:sldChg chg="add">
        <pc:chgData name="Kristof Werling" userId="cdca5256-1f5e-4078-8ae7-911d5f643543" providerId="ADAL" clId="{F0D53F97-9EA4-4E15-8188-287E5BA5CC0B}" dt="2023-09-10T14:11:04.069" v="17333" actId="2890"/>
        <pc:sldMkLst>
          <pc:docMk/>
          <pc:sldMk cId="2993988946" sldId="434"/>
        </pc:sldMkLst>
      </pc:sldChg>
      <pc:sldChg chg="addSp delSp modSp add del mod ord">
        <pc:chgData name="Kristof Werling" userId="cdca5256-1f5e-4078-8ae7-911d5f643543" providerId="ADAL" clId="{F0D53F97-9EA4-4E15-8188-287E5BA5CC0B}" dt="2023-09-10T14:37:27.790" v="17617" actId="47"/>
        <pc:sldMkLst>
          <pc:docMk/>
          <pc:sldMk cId="3846186236" sldId="435"/>
        </pc:sldMkLst>
        <pc:spChg chg="mod">
          <ac:chgData name="Kristof Werling" userId="cdca5256-1f5e-4078-8ae7-911d5f643543" providerId="ADAL" clId="{F0D53F97-9EA4-4E15-8188-287E5BA5CC0B}" dt="2023-09-10T14:11:40.361" v="17380" actId="20577"/>
          <ac:spMkLst>
            <pc:docMk/>
            <pc:sldMk cId="3846186236" sldId="435"/>
            <ac:spMk id="5" creationId="{F431B018-051B-C576-AF52-CDA412053C0E}"/>
          </ac:spMkLst>
        </pc:spChg>
        <pc:spChg chg="add del mod">
          <ac:chgData name="Kristof Werling" userId="cdca5256-1f5e-4078-8ae7-911d5f643543" providerId="ADAL" clId="{F0D53F97-9EA4-4E15-8188-287E5BA5CC0B}" dt="2023-09-10T14:12:32.408" v="17382" actId="22"/>
          <ac:spMkLst>
            <pc:docMk/>
            <pc:sldMk cId="3846186236" sldId="435"/>
            <ac:spMk id="6" creationId="{542EEED0-8EB0-8E3B-5EE3-3C01EE9E2E43}"/>
          </ac:spMkLst>
        </pc:spChg>
        <pc:picChg chg="add mod ord">
          <ac:chgData name="Kristof Werling" userId="cdca5256-1f5e-4078-8ae7-911d5f643543" providerId="ADAL" clId="{F0D53F97-9EA4-4E15-8188-287E5BA5CC0B}" dt="2023-09-10T14:12:32.408" v="17382" actId="22"/>
          <ac:picMkLst>
            <pc:docMk/>
            <pc:sldMk cId="3846186236" sldId="435"/>
            <ac:picMk id="9" creationId="{4A463AB6-9CB6-F050-CE64-9383CEA66BE6}"/>
          </ac:picMkLst>
        </pc:picChg>
        <pc:picChg chg="del">
          <ac:chgData name="Kristof Werling" userId="cdca5256-1f5e-4078-8ae7-911d5f643543" providerId="ADAL" clId="{F0D53F97-9EA4-4E15-8188-287E5BA5CC0B}" dt="2023-09-10T14:12:00.187" v="17381" actId="478"/>
          <ac:picMkLst>
            <pc:docMk/>
            <pc:sldMk cId="3846186236" sldId="435"/>
            <ac:picMk id="16" creationId="{E6CFF816-47A3-9604-F67B-C343C553C05E}"/>
          </ac:picMkLst>
        </pc:picChg>
      </pc:sldChg>
      <pc:sldChg chg="addSp delSp modSp add del mod">
        <pc:chgData name="Kristof Werling" userId="cdca5256-1f5e-4078-8ae7-911d5f643543" providerId="ADAL" clId="{F0D53F97-9EA4-4E15-8188-287E5BA5CC0B}" dt="2023-09-10T14:38:12.608" v="17621" actId="47"/>
        <pc:sldMkLst>
          <pc:docMk/>
          <pc:sldMk cId="3616271682" sldId="436"/>
        </pc:sldMkLst>
        <pc:spChg chg="add del">
          <ac:chgData name="Kristof Werling" userId="cdca5256-1f5e-4078-8ae7-911d5f643543" providerId="ADAL" clId="{F0D53F97-9EA4-4E15-8188-287E5BA5CC0B}" dt="2023-09-10T14:18:10.120" v="17387" actId="22"/>
          <ac:spMkLst>
            <pc:docMk/>
            <pc:sldMk cId="3616271682" sldId="436"/>
            <ac:spMk id="6" creationId="{DBC0C10B-0810-1B05-582E-627DD8E408BF}"/>
          </ac:spMkLst>
        </pc:spChg>
        <pc:spChg chg="del">
          <ac:chgData name="Kristof Werling" userId="cdca5256-1f5e-4078-8ae7-911d5f643543" providerId="ADAL" clId="{F0D53F97-9EA4-4E15-8188-287E5BA5CC0B}" dt="2023-09-10T14:18:12.523" v="17388" actId="22"/>
          <ac:spMkLst>
            <pc:docMk/>
            <pc:sldMk cId="3616271682" sldId="436"/>
            <ac:spMk id="7" creationId="{E3AA0B4A-04BB-5A58-901E-95B1B6BC6545}"/>
          </ac:spMkLst>
        </pc:spChg>
        <pc:picChg chg="add del mod ord">
          <ac:chgData name="Kristof Werling" userId="cdca5256-1f5e-4078-8ae7-911d5f643543" providerId="ADAL" clId="{F0D53F97-9EA4-4E15-8188-287E5BA5CC0B}" dt="2023-09-10T14:18:10.120" v="17387" actId="22"/>
          <ac:picMkLst>
            <pc:docMk/>
            <pc:sldMk cId="3616271682" sldId="436"/>
            <ac:picMk id="8" creationId="{5C143F83-99B5-4736-BA1B-C49391482A18}"/>
          </ac:picMkLst>
        </pc:picChg>
        <pc:picChg chg="add mod ord">
          <ac:chgData name="Kristof Werling" userId="cdca5256-1f5e-4078-8ae7-911d5f643543" providerId="ADAL" clId="{F0D53F97-9EA4-4E15-8188-287E5BA5CC0B}" dt="2023-09-10T14:18:12.523" v="17388" actId="22"/>
          <ac:picMkLst>
            <pc:docMk/>
            <pc:sldMk cId="3616271682" sldId="436"/>
            <ac:picMk id="10" creationId="{60B2783F-6A0E-5DEC-E96E-1AFF9D1EA1B5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4:53:45.932" v="18200" actId="22"/>
        <pc:sldMkLst>
          <pc:docMk/>
          <pc:sldMk cId="1686372416" sldId="437"/>
        </pc:sldMkLst>
        <pc:spChg chg="del">
          <ac:chgData name="Kristof Werling" userId="cdca5256-1f5e-4078-8ae7-911d5f643543" providerId="ADAL" clId="{F0D53F97-9EA4-4E15-8188-287E5BA5CC0B}" dt="2023-09-10T14:53:45.932" v="18200" actId="22"/>
          <ac:spMkLst>
            <pc:docMk/>
            <pc:sldMk cId="1686372416" sldId="437"/>
            <ac:spMk id="6" creationId="{DBC0C10B-0810-1B05-582E-627DD8E408BF}"/>
          </ac:spMkLst>
        </pc:spChg>
        <pc:picChg chg="add mod ord">
          <ac:chgData name="Kristof Werling" userId="cdca5256-1f5e-4078-8ae7-911d5f643543" providerId="ADAL" clId="{F0D53F97-9EA4-4E15-8188-287E5BA5CC0B}" dt="2023-09-10T14:53:45.932" v="18200" actId="22"/>
          <ac:picMkLst>
            <pc:docMk/>
            <pc:sldMk cId="1686372416" sldId="437"/>
            <ac:picMk id="8" creationId="{FEE0A9C3-D018-0AA1-2DC9-14E9EE572B5A}"/>
          </ac:picMkLst>
        </pc:picChg>
      </pc:sldChg>
      <pc:sldChg chg="addSp delSp modSp add del mod ord">
        <pc:chgData name="Kristof Werling" userId="cdca5256-1f5e-4078-8ae7-911d5f643543" providerId="ADAL" clId="{F0D53F97-9EA4-4E15-8188-287E5BA5CC0B}" dt="2023-09-10T14:38:15.384" v="17623" actId="47"/>
        <pc:sldMkLst>
          <pc:docMk/>
          <pc:sldMk cId="2005239223" sldId="438"/>
        </pc:sldMkLst>
        <pc:spChg chg="mod">
          <ac:chgData name="Kristof Werling" userId="cdca5256-1f5e-4078-8ae7-911d5f643543" providerId="ADAL" clId="{F0D53F97-9EA4-4E15-8188-287E5BA5CC0B}" dt="2023-09-10T14:26:35.398" v="17607" actId="27636"/>
          <ac:spMkLst>
            <pc:docMk/>
            <pc:sldMk cId="2005239223" sldId="438"/>
            <ac:spMk id="3" creationId="{9661BC9B-D084-C9F6-F9BF-05916CB87D0D}"/>
          </ac:spMkLst>
        </pc:spChg>
        <pc:spChg chg="mod">
          <ac:chgData name="Kristof Werling" userId="cdca5256-1f5e-4078-8ae7-911d5f643543" providerId="ADAL" clId="{F0D53F97-9EA4-4E15-8188-287E5BA5CC0B}" dt="2023-09-10T14:26:39.663" v="17612" actId="20577"/>
          <ac:spMkLst>
            <pc:docMk/>
            <pc:sldMk cId="2005239223" sldId="438"/>
            <ac:spMk id="5" creationId="{F431B018-051B-C576-AF52-CDA412053C0E}"/>
          </ac:spMkLst>
        </pc:spChg>
        <pc:spChg chg="add mod">
          <ac:chgData name="Kristof Werling" userId="cdca5256-1f5e-4078-8ae7-911d5f643543" providerId="ADAL" clId="{F0D53F97-9EA4-4E15-8188-287E5BA5CC0B}" dt="2023-09-10T14:18:50.464" v="17401" actId="478"/>
          <ac:spMkLst>
            <pc:docMk/>
            <pc:sldMk cId="2005239223" sldId="438"/>
            <ac:spMk id="6" creationId="{A0DB3475-5440-56D7-F8B9-3F07C10BC643}"/>
          </ac:spMkLst>
        </pc:spChg>
        <pc:spChg chg="del">
          <ac:chgData name="Kristof Werling" userId="cdca5256-1f5e-4078-8ae7-911d5f643543" providerId="ADAL" clId="{F0D53F97-9EA4-4E15-8188-287E5BA5CC0B}" dt="2023-09-10T14:28:54.181" v="17613" actId="22"/>
          <ac:spMkLst>
            <pc:docMk/>
            <pc:sldMk cId="2005239223" sldId="438"/>
            <ac:spMk id="7" creationId="{E3AA0B4A-04BB-5A58-901E-95B1B6BC6545}"/>
          </ac:spMkLst>
        </pc:spChg>
        <pc:picChg chg="del">
          <ac:chgData name="Kristof Werling" userId="cdca5256-1f5e-4078-8ae7-911d5f643543" providerId="ADAL" clId="{F0D53F97-9EA4-4E15-8188-287E5BA5CC0B}" dt="2023-09-10T14:18:50.464" v="17401" actId="478"/>
          <ac:picMkLst>
            <pc:docMk/>
            <pc:sldMk cId="2005239223" sldId="438"/>
            <ac:picMk id="9" creationId="{4A463AB6-9CB6-F050-CE64-9383CEA66BE6}"/>
          </ac:picMkLst>
        </pc:picChg>
        <pc:picChg chg="add mod ord">
          <ac:chgData name="Kristof Werling" userId="cdca5256-1f5e-4078-8ae7-911d5f643543" providerId="ADAL" clId="{F0D53F97-9EA4-4E15-8188-287E5BA5CC0B}" dt="2023-09-10T14:28:54.181" v="17613" actId="22"/>
          <ac:picMkLst>
            <pc:docMk/>
            <pc:sldMk cId="2005239223" sldId="438"/>
            <ac:picMk id="10" creationId="{56E59B69-88FC-D95B-E9BB-383725B992FE}"/>
          </ac:picMkLst>
        </pc:picChg>
      </pc:sldChg>
      <pc:sldChg chg="modSp add del mod ord">
        <pc:chgData name="Kristof Werling" userId="cdca5256-1f5e-4078-8ae7-911d5f643543" providerId="ADAL" clId="{F0D53F97-9EA4-4E15-8188-287E5BA5CC0B}" dt="2023-09-10T14:38:14.116" v="17622" actId="47"/>
        <pc:sldMkLst>
          <pc:docMk/>
          <pc:sldMk cId="373061799" sldId="439"/>
        </pc:sldMkLst>
        <pc:spChg chg="mod">
          <ac:chgData name="Kristof Werling" userId="cdca5256-1f5e-4078-8ae7-911d5f643543" providerId="ADAL" clId="{F0D53F97-9EA4-4E15-8188-287E5BA5CC0B}" dt="2023-09-10T14:26:12.866" v="17605" actId="20577"/>
          <ac:spMkLst>
            <pc:docMk/>
            <pc:sldMk cId="373061799" sldId="439"/>
            <ac:spMk id="3" creationId="{9661BC9B-D084-C9F6-F9BF-05916CB87D0D}"/>
          </ac:spMkLst>
        </pc:spChg>
      </pc:sldChg>
      <pc:sldChg chg="new del">
        <pc:chgData name="Kristof Werling" userId="cdca5256-1f5e-4078-8ae7-911d5f643543" providerId="ADAL" clId="{F0D53F97-9EA4-4E15-8188-287E5BA5CC0B}" dt="2023-09-10T14:24:17.047" v="17403" actId="680"/>
        <pc:sldMkLst>
          <pc:docMk/>
          <pc:sldMk cId="589606032" sldId="439"/>
        </pc:sldMkLst>
      </pc:sldChg>
      <pc:sldChg chg="addSp delSp modSp add mod">
        <pc:chgData name="Kristof Werling" userId="cdca5256-1f5e-4078-8ae7-911d5f643543" providerId="ADAL" clId="{F0D53F97-9EA4-4E15-8188-287E5BA5CC0B}" dt="2023-09-10T17:33:13.363" v="18516" actId="22"/>
        <pc:sldMkLst>
          <pc:docMk/>
          <pc:sldMk cId="660298692" sldId="440"/>
        </pc:sldMkLst>
        <pc:spChg chg="mod">
          <ac:chgData name="Kristof Werling" userId="cdca5256-1f5e-4078-8ae7-911d5f643543" providerId="ADAL" clId="{F0D53F97-9EA4-4E15-8188-287E5BA5CC0B}" dt="2023-09-10T17:30:58.789" v="18513" actId="20577"/>
          <ac:spMkLst>
            <pc:docMk/>
            <pc:sldMk cId="660298692" sldId="440"/>
            <ac:spMk id="5" creationId="{F431B018-051B-C576-AF52-CDA412053C0E}"/>
          </ac:spMkLst>
        </pc:spChg>
        <pc:spChg chg="del">
          <ac:chgData name="Kristof Werling" userId="cdca5256-1f5e-4078-8ae7-911d5f643543" providerId="ADAL" clId="{F0D53F97-9EA4-4E15-8188-287E5BA5CC0B}" dt="2023-09-10T17:31:30.451" v="18514" actId="22"/>
          <ac:spMkLst>
            <pc:docMk/>
            <pc:sldMk cId="660298692" sldId="440"/>
            <ac:spMk id="6" creationId="{DBC0C10B-0810-1B05-582E-627DD8E408BF}"/>
          </ac:spMkLst>
        </pc:spChg>
        <pc:spChg chg="del">
          <ac:chgData name="Kristof Werling" userId="cdca5256-1f5e-4078-8ae7-911d5f643543" providerId="ADAL" clId="{F0D53F97-9EA4-4E15-8188-287E5BA5CC0B}" dt="2023-09-10T14:57:27.742" v="18205" actId="22"/>
          <ac:spMkLst>
            <pc:docMk/>
            <pc:sldMk cId="660298692" sldId="440"/>
            <ac:spMk id="7" creationId="{E3AA0B4A-04BB-5A58-901E-95B1B6BC6545}"/>
          </ac:spMkLst>
        </pc:spChg>
        <pc:spChg chg="add del mod">
          <ac:chgData name="Kristof Werling" userId="cdca5256-1f5e-4078-8ae7-911d5f643543" providerId="ADAL" clId="{F0D53F97-9EA4-4E15-8188-287E5BA5CC0B}" dt="2023-09-10T17:33:13.363" v="18516" actId="22"/>
          <ac:spMkLst>
            <pc:docMk/>
            <pc:sldMk cId="660298692" sldId="440"/>
            <ac:spMk id="12" creationId="{7EA3371B-6A73-2C54-3447-278C0903CEC0}"/>
          </ac:spMkLst>
        </pc:spChg>
        <pc:picChg chg="add mod ord">
          <ac:chgData name="Kristof Werling" userId="cdca5256-1f5e-4078-8ae7-911d5f643543" providerId="ADAL" clId="{F0D53F97-9EA4-4E15-8188-287E5BA5CC0B}" dt="2023-09-10T14:57:27.742" v="18205" actId="22"/>
          <ac:picMkLst>
            <pc:docMk/>
            <pc:sldMk cId="660298692" sldId="440"/>
            <ac:picMk id="8" creationId="{B626173A-EB7F-9300-BDDE-4BF8DF97DD9A}"/>
          </ac:picMkLst>
        </pc:picChg>
        <pc:picChg chg="add del mod ord">
          <ac:chgData name="Kristof Werling" userId="cdca5256-1f5e-4078-8ae7-911d5f643543" providerId="ADAL" clId="{F0D53F97-9EA4-4E15-8188-287E5BA5CC0B}" dt="2023-09-10T17:33:09.973" v="18515" actId="478"/>
          <ac:picMkLst>
            <pc:docMk/>
            <pc:sldMk cId="660298692" sldId="440"/>
            <ac:picMk id="10" creationId="{C951E43B-A8F3-3FA0-BA51-1FC7E111D618}"/>
          </ac:picMkLst>
        </pc:picChg>
        <pc:picChg chg="add mod ord">
          <ac:chgData name="Kristof Werling" userId="cdca5256-1f5e-4078-8ae7-911d5f643543" providerId="ADAL" clId="{F0D53F97-9EA4-4E15-8188-287E5BA5CC0B}" dt="2023-09-10T17:33:13.363" v="18516" actId="22"/>
          <ac:picMkLst>
            <pc:docMk/>
            <pc:sldMk cId="660298692" sldId="440"/>
            <ac:picMk id="14" creationId="{8D542780-0289-1C8D-5FAD-FED8D17192F1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7:43:58.851" v="18532"/>
        <pc:sldMkLst>
          <pc:docMk/>
          <pc:sldMk cId="207625035" sldId="441"/>
        </pc:sldMkLst>
        <pc:spChg chg="mod">
          <ac:chgData name="Kristof Werling" userId="cdca5256-1f5e-4078-8ae7-911d5f643543" providerId="ADAL" clId="{F0D53F97-9EA4-4E15-8188-287E5BA5CC0B}" dt="2023-09-10T17:43:58.851" v="18532"/>
          <ac:spMkLst>
            <pc:docMk/>
            <pc:sldMk cId="207625035" sldId="441"/>
            <ac:spMk id="5" creationId="{F431B018-051B-C576-AF52-CDA412053C0E}"/>
          </ac:spMkLst>
        </pc:spChg>
        <pc:spChg chg="del">
          <ac:chgData name="Kristof Werling" userId="cdca5256-1f5e-4078-8ae7-911d5f643543" providerId="ADAL" clId="{F0D53F97-9EA4-4E15-8188-287E5BA5CC0B}" dt="2023-09-10T17:34:07.048" v="18517" actId="22"/>
          <ac:spMkLst>
            <pc:docMk/>
            <pc:sldMk cId="207625035" sldId="441"/>
            <ac:spMk id="6" creationId="{DBC0C10B-0810-1B05-582E-627DD8E408BF}"/>
          </ac:spMkLst>
        </pc:spChg>
        <pc:spChg chg="del">
          <ac:chgData name="Kristof Werling" userId="cdca5256-1f5e-4078-8ae7-911d5f643543" providerId="ADAL" clId="{F0D53F97-9EA4-4E15-8188-287E5BA5CC0B}" dt="2023-09-10T16:58:43.891" v="18295" actId="22"/>
          <ac:spMkLst>
            <pc:docMk/>
            <pc:sldMk cId="207625035" sldId="441"/>
            <ac:spMk id="7" creationId="{E3AA0B4A-04BB-5A58-901E-95B1B6BC6545}"/>
          </ac:spMkLst>
        </pc:spChg>
        <pc:picChg chg="add mod ord">
          <ac:chgData name="Kristof Werling" userId="cdca5256-1f5e-4078-8ae7-911d5f643543" providerId="ADAL" clId="{F0D53F97-9EA4-4E15-8188-287E5BA5CC0B}" dt="2023-09-10T16:58:43.891" v="18295" actId="22"/>
          <ac:picMkLst>
            <pc:docMk/>
            <pc:sldMk cId="207625035" sldId="441"/>
            <ac:picMk id="8" creationId="{8DCCE0F7-83DB-A9DE-EAAC-792972FD42A8}"/>
          </ac:picMkLst>
        </pc:picChg>
        <pc:picChg chg="add mod ord">
          <ac:chgData name="Kristof Werling" userId="cdca5256-1f5e-4078-8ae7-911d5f643543" providerId="ADAL" clId="{F0D53F97-9EA4-4E15-8188-287E5BA5CC0B}" dt="2023-09-10T17:34:07.048" v="18517" actId="22"/>
          <ac:picMkLst>
            <pc:docMk/>
            <pc:sldMk cId="207625035" sldId="441"/>
            <ac:picMk id="10" creationId="{316921F7-F2A9-9420-6682-FC79E466D9A4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7:44:02.695" v="18533"/>
        <pc:sldMkLst>
          <pc:docMk/>
          <pc:sldMk cId="275563540" sldId="442"/>
        </pc:sldMkLst>
        <pc:spChg chg="mod">
          <ac:chgData name="Kristof Werling" userId="cdca5256-1f5e-4078-8ae7-911d5f643543" providerId="ADAL" clId="{F0D53F97-9EA4-4E15-8188-287E5BA5CC0B}" dt="2023-09-10T17:44:02.695" v="18533"/>
          <ac:spMkLst>
            <pc:docMk/>
            <pc:sldMk cId="275563540" sldId="442"/>
            <ac:spMk id="5" creationId="{F431B018-051B-C576-AF52-CDA412053C0E}"/>
          </ac:spMkLst>
        </pc:spChg>
        <pc:spChg chg="del">
          <ac:chgData name="Kristof Werling" userId="cdca5256-1f5e-4078-8ae7-911d5f643543" providerId="ADAL" clId="{F0D53F97-9EA4-4E15-8188-287E5BA5CC0B}" dt="2023-09-10T17:35:28.650" v="18518" actId="22"/>
          <ac:spMkLst>
            <pc:docMk/>
            <pc:sldMk cId="275563540" sldId="442"/>
            <ac:spMk id="6" creationId="{DBC0C10B-0810-1B05-582E-627DD8E408BF}"/>
          </ac:spMkLst>
        </pc:spChg>
        <pc:spChg chg="del">
          <ac:chgData name="Kristof Werling" userId="cdca5256-1f5e-4078-8ae7-911d5f643543" providerId="ADAL" clId="{F0D53F97-9EA4-4E15-8188-287E5BA5CC0B}" dt="2023-09-10T17:00:59.686" v="18301" actId="22"/>
          <ac:spMkLst>
            <pc:docMk/>
            <pc:sldMk cId="275563540" sldId="442"/>
            <ac:spMk id="7" creationId="{E3AA0B4A-04BB-5A58-901E-95B1B6BC6545}"/>
          </ac:spMkLst>
        </pc:spChg>
        <pc:picChg chg="add mod ord">
          <ac:chgData name="Kristof Werling" userId="cdca5256-1f5e-4078-8ae7-911d5f643543" providerId="ADAL" clId="{F0D53F97-9EA4-4E15-8188-287E5BA5CC0B}" dt="2023-09-10T17:00:59.686" v="18301" actId="22"/>
          <ac:picMkLst>
            <pc:docMk/>
            <pc:sldMk cId="275563540" sldId="442"/>
            <ac:picMk id="8" creationId="{8031A029-6B6C-3ECC-781D-4051E5AE6A24}"/>
          </ac:picMkLst>
        </pc:picChg>
        <pc:picChg chg="add mod ord">
          <ac:chgData name="Kristof Werling" userId="cdca5256-1f5e-4078-8ae7-911d5f643543" providerId="ADAL" clId="{F0D53F97-9EA4-4E15-8188-287E5BA5CC0B}" dt="2023-09-10T17:35:28.650" v="18518" actId="22"/>
          <ac:picMkLst>
            <pc:docMk/>
            <pc:sldMk cId="275563540" sldId="442"/>
            <ac:picMk id="10" creationId="{D43FE208-C665-F585-3C7E-891EE716375A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4:54:03.248" v="18201" actId="22"/>
        <pc:sldMkLst>
          <pc:docMk/>
          <pc:sldMk cId="4276806830" sldId="443"/>
        </pc:sldMkLst>
        <pc:spChg chg="del">
          <ac:chgData name="Kristof Werling" userId="cdca5256-1f5e-4078-8ae7-911d5f643543" providerId="ADAL" clId="{F0D53F97-9EA4-4E15-8188-287E5BA5CC0B}" dt="2023-09-10T14:54:03.248" v="18201" actId="22"/>
          <ac:spMkLst>
            <pc:docMk/>
            <pc:sldMk cId="4276806830" sldId="443"/>
            <ac:spMk id="6" creationId="{DBC0C10B-0810-1B05-582E-627DD8E408BF}"/>
          </ac:spMkLst>
        </pc:spChg>
        <pc:picChg chg="add mod ord">
          <ac:chgData name="Kristof Werling" userId="cdca5256-1f5e-4078-8ae7-911d5f643543" providerId="ADAL" clId="{F0D53F97-9EA4-4E15-8188-287E5BA5CC0B}" dt="2023-09-10T14:54:03.248" v="18201" actId="22"/>
          <ac:picMkLst>
            <pc:docMk/>
            <pc:sldMk cId="4276806830" sldId="443"/>
            <ac:picMk id="8" creationId="{C12C2F48-5147-BB78-C9E0-DE831320DE00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4:54:56.769" v="18202" actId="22"/>
        <pc:sldMkLst>
          <pc:docMk/>
          <pc:sldMk cId="1515118286" sldId="444"/>
        </pc:sldMkLst>
        <pc:spChg chg="del">
          <ac:chgData name="Kristof Werling" userId="cdca5256-1f5e-4078-8ae7-911d5f643543" providerId="ADAL" clId="{F0D53F97-9EA4-4E15-8188-287E5BA5CC0B}" dt="2023-09-10T14:54:56.769" v="18202" actId="22"/>
          <ac:spMkLst>
            <pc:docMk/>
            <pc:sldMk cId="1515118286" sldId="444"/>
            <ac:spMk id="6" creationId="{DBC0C10B-0810-1B05-582E-627DD8E408BF}"/>
          </ac:spMkLst>
        </pc:spChg>
        <pc:picChg chg="add mod ord">
          <ac:chgData name="Kristof Werling" userId="cdca5256-1f5e-4078-8ae7-911d5f643543" providerId="ADAL" clId="{F0D53F97-9EA4-4E15-8188-287E5BA5CC0B}" dt="2023-09-10T14:54:56.769" v="18202" actId="22"/>
          <ac:picMkLst>
            <pc:docMk/>
            <pc:sldMk cId="1515118286" sldId="444"/>
            <ac:picMk id="8" creationId="{02B19C2E-39D5-04A4-A633-689532E776DD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4:55:22.849" v="18203" actId="22"/>
        <pc:sldMkLst>
          <pc:docMk/>
          <pc:sldMk cId="2980421331" sldId="445"/>
        </pc:sldMkLst>
        <pc:spChg chg="del">
          <ac:chgData name="Kristof Werling" userId="cdca5256-1f5e-4078-8ae7-911d5f643543" providerId="ADAL" clId="{F0D53F97-9EA4-4E15-8188-287E5BA5CC0B}" dt="2023-09-10T14:55:22.849" v="18203" actId="22"/>
          <ac:spMkLst>
            <pc:docMk/>
            <pc:sldMk cId="2980421331" sldId="445"/>
            <ac:spMk id="6" creationId="{DBC0C10B-0810-1B05-582E-627DD8E408BF}"/>
          </ac:spMkLst>
        </pc:spChg>
        <pc:picChg chg="add mod ord">
          <ac:chgData name="Kristof Werling" userId="cdca5256-1f5e-4078-8ae7-911d5f643543" providerId="ADAL" clId="{F0D53F97-9EA4-4E15-8188-287E5BA5CC0B}" dt="2023-09-10T14:55:22.849" v="18203" actId="22"/>
          <ac:picMkLst>
            <pc:docMk/>
            <pc:sldMk cId="2980421331" sldId="445"/>
            <ac:picMk id="8" creationId="{FD6988B8-487B-9262-F441-BFDD8E890B3D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4:55:46.162" v="18204" actId="22"/>
        <pc:sldMkLst>
          <pc:docMk/>
          <pc:sldMk cId="2192270710" sldId="446"/>
        </pc:sldMkLst>
        <pc:spChg chg="del">
          <ac:chgData name="Kristof Werling" userId="cdca5256-1f5e-4078-8ae7-911d5f643543" providerId="ADAL" clId="{F0D53F97-9EA4-4E15-8188-287E5BA5CC0B}" dt="2023-09-10T14:55:46.162" v="18204" actId="22"/>
          <ac:spMkLst>
            <pc:docMk/>
            <pc:sldMk cId="2192270710" sldId="446"/>
            <ac:spMk id="6" creationId="{DBC0C10B-0810-1B05-582E-627DD8E408BF}"/>
          </ac:spMkLst>
        </pc:spChg>
        <pc:picChg chg="add mod ord">
          <ac:chgData name="Kristof Werling" userId="cdca5256-1f5e-4078-8ae7-911d5f643543" providerId="ADAL" clId="{F0D53F97-9EA4-4E15-8188-287E5BA5CC0B}" dt="2023-09-10T14:55:46.162" v="18204" actId="22"/>
          <ac:picMkLst>
            <pc:docMk/>
            <pc:sldMk cId="2192270710" sldId="446"/>
            <ac:picMk id="8" creationId="{68BC2FA6-8D14-6D1F-C957-85F459E9E6A0}"/>
          </ac:picMkLst>
        </pc:picChg>
      </pc:sldChg>
      <pc:sldChg chg="modSp add mod">
        <pc:chgData name="Kristof Werling" userId="cdca5256-1f5e-4078-8ae7-911d5f643543" providerId="ADAL" clId="{F0D53F97-9EA4-4E15-8188-287E5BA5CC0B}" dt="2023-09-10T17:19:55.984" v="18474" actId="20577"/>
        <pc:sldMkLst>
          <pc:docMk/>
          <pc:sldMk cId="3382745732" sldId="447"/>
        </pc:sldMkLst>
        <pc:spChg chg="mod">
          <ac:chgData name="Kristof Werling" userId="cdca5256-1f5e-4078-8ae7-911d5f643543" providerId="ADAL" clId="{F0D53F97-9EA4-4E15-8188-287E5BA5CC0B}" dt="2023-09-10T17:19:55.984" v="18474" actId="20577"/>
          <ac:spMkLst>
            <pc:docMk/>
            <pc:sldMk cId="3382745732" sldId="447"/>
            <ac:spMk id="3" creationId="{9661BC9B-D084-C9F6-F9BF-05916CB87D0D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09-10T17:44:07.266" v="18534"/>
        <pc:sldMkLst>
          <pc:docMk/>
          <pc:sldMk cId="2836843712" sldId="448"/>
        </pc:sldMkLst>
        <pc:spChg chg="mod">
          <ac:chgData name="Kristof Werling" userId="cdca5256-1f5e-4078-8ae7-911d5f643543" providerId="ADAL" clId="{F0D53F97-9EA4-4E15-8188-287E5BA5CC0B}" dt="2023-09-10T17:44:07.266" v="18534"/>
          <ac:spMkLst>
            <pc:docMk/>
            <pc:sldMk cId="2836843712" sldId="448"/>
            <ac:spMk id="5" creationId="{F431B018-051B-C576-AF52-CDA412053C0E}"/>
          </ac:spMkLst>
        </pc:spChg>
        <pc:spChg chg="del">
          <ac:chgData name="Kristof Werling" userId="cdca5256-1f5e-4078-8ae7-911d5f643543" providerId="ADAL" clId="{F0D53F97-9EA4-4E15-8188-287E5BA5CC0B}" dt="2023-09-10T17:36:07.584" v="18519" actId="22"/>
          <ac:spMkLst>
            <pc:docMk/>
            <pc:sldMk cId="2836843712" sldId="448"/>
            <ac:spMk id="6" creationId="{DBC0C10B-0810-1B05-582E-627DD8E408BF}"/>
          </ac:spMkLst>
        </pc:spChg>
        <pc:spChg chg="del">
          <ac:chgData name="Kristof Werling" userId="cdca5256-1f5e-4078-8ae7-911d5f643543" providerId="ADAL" clId="{F0D53F97-9EA4-4E15-8188-287E5BA5CC0B}" dt="2023-09-10T17:01:54.349" v="18302" actId="22"/>
          <ac:spMkLst>
            <pc:docMk/>
            <pc:sldMk cId="2836843712" sldId="448"/>
            <ac:spMk id="7" creationId="{E3AA0B4A-04BB-5A58-901E-95B1B6BC6545}"/>
          </ac:spMkLst>
        </pc:spChg>
        <pc:spChg chg="add del mod">
          <ac:chgData name="Kristof Werling" userId="cdca5256-1f5e-4078-8ae7-911d5f643543" providerId="ADAL" clId="{F0D53F97-9EA4-4E15-8188-287E5BA5CC0B}" dt="2023-09-10T17:37:54.459" v="18522" actId="22"/>
          <ac:spMkLst>
            <pc:docMk/>
            <pc:sldMk cId="2836843712" sldId="448"/>
            <ac:spMk id="12" creationId="{E034F9A3-BB05-7CB2-790A-63C53795E8AB}"/>
          </ac:spMkLst>
        </pc:spChg>
        <pc:picChg chg="add mod ord">
          <ac:chgData name="Kristof Werling" userId="cdca5256-1f5e-4078-8ae7-911d5f643543" providerId="ADAL" clId="{F0D53F97-9EA4-4E15-8188-287E5BA5CC0B}" dt="2023-09-10T17:01:54.349" v="18302" actId="22"/>
          <ac:picMkLst>
            <pc:docMk/>
            <pc:sldMk cId="2836843712" sldId="448"/>
            <ac:picMk id="8" creationId="{66A5A7A3-4694-59B2-9B26-96E452D547A2}"/>
          </ac:picMkLst>
        </pc:picChg>
        <pc:picChg chg="add del mod ord">
          <ac:chgData name="Kristof Werling" userId="cdca5256-1f5e-4078-8ae7-911d5f643543" providerId="ADAL" clId="{F0D53F97-9EA4-4E15-8188-287E5BA5CC0B}" dt="2023-09-10T17:37:49.066" v="18521" actId="478"/>
          <ac:picMkLst>
            <pc:docMk/>
            <pc:sldMk cId="2836843712" sldId="448"/>
            <ac:picMk id="10" creationId="{E4B14209-7D24-5407-38F7-B3772C5E32CF}"/>
          </ac:picMkLst>
        </pc:picChg>
        <pc:picChg chg="add mod ord">
          <ac:chgData name="Kristof Werling" userId="cdca5256-1f5e-4078-8ae7-911d5f643543" providerId="ADAL" clId="{F0D53F97-9EA4-4E15-8188-287E5BA5CC0B}" dt="2023-09-10T17:37:54.459" v="18522" actId="22"/>
          <ac:picMkLst>
            <pc:docMk/>
            <pc:sldMk cId="2836843712" sldId="448"/>
            <ac:picMk id="14" creationId="{CD2387DC-0EF8-F9F0-1602-0275AC3ABF65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7:44:13.359" v="18535"/>
        <pc:sldMkLst>
          <pc:docMk/>
          <pc:sldMk cId="2087750132" sldId="449"/>
        </pc:sldMkLst>
        <pc:spChg chg="mod">
          <ac:chgData name="Kristof Werling" userId="cdca5256-1f5e-4078-8ae7-911d5f643543" providerId="ADAL" clId="{F0D53F97-9EA4-4E15-8188-287E5BA5CC0B}" dt="2023-09-10T17:44:13.359" v="18535"/>
          <ac:spMkLst>
            <pc:docMk/>
            <pc:sldMk cId="2087750132" sldId="449"/>
            <ac:spMk id="5" creationId="{F431B018-051B-C576-AF52-CDA412053C0E}"/>
          </ac:spMkLst>
        </pc:spChg>
        <pc:spChg chg="del">
          <ac:chgData name="Kristof Werling" userId="cdca5256-1f5e-4078-8ae7-911d5f643543" providerId="ADAL" clId="{F0D53F97-9EA4-4E15-8188-287E5BA5CC0B}" dt="2023-09-10T17:36:29.872" v="18520" actId="22"/>
          <ac:spMkLst>
            <pc:docMk/>
            <pc:sldMk cId="2087750132" sldId="449"/>
            <ac:spMk id="6" creationId="{DBC0C10B-0810-1B05-582E-627DD8E408BF}"/>
          </ac:spMkLst>
        </pc:spChg>
        <pc:spChg chg="add del mod">
          <ac:chgData name="Kristof Werling" userId="cdca5256-1f5e-4078-8ae7-911d5f643543" providerId="ADAL" clId="{F0D53F97-9EA4-4E15-8188-287E5BA5CC0B}" dt="2023-09-10T17:41:41.419" v="18526" actId="22"/>
          <ac:spMkLst>
            <pc:docMk/>
            <pc:sldMk cId="2087750132" sldId="449"/>
            <ac:spMk id="10" creationId="{3C419177-7AA3-55F6-2C1B-136F8A4E488F}"/>
          </ac:spMkLst>
        </pc:spChg>
        <pc:picChg chg="add del mod ord">
          <ac:chgData name="Kristof Werling" userId="cdca5256-1f5e-4078-8ae7-911d5f643543" providerId="ADAL" clId="{F0D53F97-9EA4-4E15-8188-287E5BA5CC0B}" dt="2023-09-10T17:41:36.181" v="18523" actId="478"/>
          <ac:picMkLst>
            <pc:docMk/>
            <pc:sldMk cId="2087750132" sldId="449"/>
            <ac:picMk id="8" creationId="{C24EE608-84D4-9BD2-9508-44664AB59BAF}"/>
          </ac:picMkLst>
        </pc:picChg>
        <pc:picChg chg="add del">
          <ac:chgData name="Kristof Werling" userId="cdca5256-1f5e-4078-8ae7-911d5f643543" providerId="ADAL" clId="{F0D53F97-9EA4-4E15-8188-287E5BA5CC0B}" dt="2023-09-10T17:41:38.948" v="18525" actId="22"/>
          <ac:picMkLst>
            <pc:docMk/>
            <pc:sldMk cId="2087750132" sldId="449"/>
            <ac:picMk id="12" creationId="{3928D7AD-9149-E864-DE22-A9A37B22D109}"/>
          </ac:picMkLst>
        </pc:picChg>
        <pc:picChg chg="add mod ord">
          <ac:chgData name="Kristof Werling" userId="cdca5256-1f5e-4078-8ae7-911d5f643543" providerId="ADAL" clId="{F0D53F97-9EA4-4E15-8188-287E5BA5CC0B}" dt="2023-09-10T17:41:41.419" v="18526" actId="22"/>
          <ac:picMkLst>
            <pc:docMk/>
            <pc:sldMk cId="2087750132" sldId="449"/>
            <ac:picMk id="14" creationId="{DA74249B-E15C-C4BD-F9D5-1F9140D6897F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7:44:16.838" v="18536"/>
        <pc:sldMkLst>
          <pc:docMk/>
          <pc:sldMk cId="1262763200" sldId="450"/>
        </pc:sldMkLst>
        <pc:spChg chg="mod">
          <ac:chgData name="Kristof Werling" userId="cdca5256-1f5e-4078-8ae7-911d5f643543" providerId="ADAL" clId="{F0D53F97-9EA4-4E15-8188-287E5BA5CC0B}" dt="2023-09-10T17:44:16.838" v="18536"/>
          <ac:spMkLst>
            <pc:docMk/>
            <pc:sldMk cId="1262763200" sldId="450"/>
            <ac:spMk id="5" creationId="{F431B018-051B-C576-AF52-CDA412053C0E}"/>
          </ac:spMkLst>
        </pc:spChg>
        <pc:spChg chg="del">
          <ac:chgData name="Kristof Werling" userId="cdca5256-1f5e-4078-8ae7-911d5f643543" providerId="ADAL" clId="{F0D53F97-9EA4-4E15-8188-287E5BA5CC0B}" dt="2023-09-10T17:42:39.875" v="18527" actId="22"/>
          <ac:spMkLst>
            <pc:docMk/>
            <pc:sldMk cId="1262763200" sldId="450"/>
            <ac:spMk id="6" creationId="{DBC0C10B-0810-1B05-582E-627DD8E408BF}"/>
          </ac:spMkLst>
        </pc:spChg>
        <pc:picChg chg="add mod ord">
          <ac:chgData name="Kristof Werling" userId="cdca5256-1f5e-4078-8ae7-911d5f643543" providerId="ADAL" clId="{F0D53F97-9EA4-4E15-8188-287E5BA5CC0B}" dt="2023-09-10T17:42:39.875" v="18527" actId="22"/>
          <ac:picMkLst>
            <pc:docMk/>
            <pc:sldMk cId="1262763200" sldId="450"/>
            <ac:picMk id="8" creationId="{81584639-1691-D29C-ECC0-CE2766C054BC}"/>
          </ac:picMkLst>
        </pc:picChg>
      </pc:sldChg>
      <pc:sldChg chg="addSp delSp modSp add del mod">
        <pc:chgData name="Kristof Werling" userId="cdca5256-1f5e-4078-8ae7-911d5f643543" providerId="ADAL" clId="{F0D53F97-9EA4-4E15-8188-287E5BA5CC0B}" dt="2023-09-10T17:43:35.210" v="18531" actId="47"/>
        <pc:sldMkLst>
          <pc:docMk/>
          <pc:sldMk cId="1750118469" sldId="451"/>
        </pc:sldMkLst>
        <pc:spChg chg="del">
          <ac:chgData name="Kristof Werling" userId="cdca5256-1f5e-4078-8ae7-911d5f643543" providerId="ADAL" clId="{F0D53F97-9EA4-4E15-8188-287E5BA5CC0B}" dt="2023-09-10T17:43:04.820" v="18528" actId="22"/>
          <ac:spMkLst>
            <pc:docMk/>
            <pc:sldMk cId="1750118469" sldId="451"/>
            <ac:spMk id="6" creationId="{DBC0C10B-0810-1B05-582E-627DD8E408BF}"/>
          </ac:spMkLst>
        </pc:spChg>
        <pc:spChg chg="add mod">
          <ac:chgData name="Kristof Werling" userId="cdca5256-1f5e-4078-8ae7-911d5f643543" providerId="ADAL" clId="{F0D53F97-9EA4-4E15-8188-287E5BA5CC0B}" dt="2023-09-10T17:43:31.879" v="18529" actId="478"/>
          <ac:spMkLst>
            <pc:docMk/>
            <pc:sldMk cId="1750118469" sldId="451"/>
            <ac:spMk id="10" creationId="{622EADCB-9C5B-4DAF-4E22-47AA87F320C9}"/>
          </ac:spMkLst>
        </pc:spChg>
        <pc:picChg chg="add del mod ord">
          <ac:chgData name="Kristof Werling" userId="cdca5256-1f5e-4078-8ae7-911d5f643543" providerId="ADAL" clId="{F0D53F97-9EA4-4E15-8188-287E5BA5CC0B}" dt="2023-09-10T17:43:31.879" v="18529" actId="478"/>
          <ac:picMkLst>
            <pc:docMk/>
            <pc:sldMk cId="1750118469" sldId="451"/>
            <ac:picMk id="8" creationId="{BA01EAE6-EB1C-B285-8D88-82B5B9C7A751}"/>
          </ac:picMkLst>
        </pc:picChg>
      </pc:sldChg>
      <pc:sldChg chg="add del">
        <pc:chgData name="Kristof Werling" userId="cdca5256-1f5e-4078-8ae7-911d5f643543" providerId="ADAL" clId="{F0D53F97-9EA4-4E15-8188-287E5BA5CC0B}" dt="2023-09-10T17:43:33.442" v="18530" actId="47"/>
        <pc:sldMkLst>
          <pc:docMk/>
          <pc:sldMk cId="1002697605" sldId="452"/>
        </pc:sldMkLst>
      </pc:sldChg>
      <pc:sldChg chg="addSp delSp modSp add del mod">
        <pc:chgData name="Kristof Werling" userId="cdca5256-1f5e-4078-8ae7-911d5f643543" providerId="ADAL" clId="{F0D53F97-9EA4-4E15-8188-287E5BA5CC0B}" dt="2023-09-10T17:29:24.629" v="18498" actId="47"/>
        <pc:sldMkLst>
          <pc:docMk/>
          <pc:sldMk cId="4223766578" sldId="453"/>
        </pc:sldMkLst>
        <pc:spChg chg="add mod">
          <ac:chgData name="Kristof Werling" userId="cdca5256-1f5e-4078-8ae7-911d5f643543" providerId="ADAL" clId="{F0D53F97-9EA4-4E15-8188-287E5BA5CC0B}" dt="2023-09-10T17:29:11.852" v="18497" actId="20577"/>
          <ac:spMkLst>
            <pc:docMk/>
            <pc:sldMk cId="4223766578" sldId="453"/>
            <ac:spMk id="7" creationId="{73BC19C5-047E-C407-6C0C-6755E3F0A141}"/>
          </ac:spMkLst>
        </pc:spChg>
        <pc:spChg chg="add mod">
          <ac:chgData name="Kristof Werling" userId="cdca5256-1f5e-4078-8ae7-911d5f643543" providerId="ADAL" clId="{F0D53F97-9EA4-4E15-8188-287E5BA5CC0B}" dt="2023-09-10T17:24:29.620" v="18480" actId="478"/>
          <ac:spMkLst>
            <pc:docMk/>
            <pc:sldMk cId="4223766578" sldId="453"/>
            <ac:spMk id="10" creationId="{A0AD73C3-1F6F-9AE5-923C-ECFC929799B5}"/>
          </ac:spMkLst>
        </pc:spChg>
        <pc:spChg chg="add del mod">
          <ac:chgData name="Kristof Werling" userId="cdca5256-1f5e-4078-8ae7-911d5f643543" providerId="ADAL" clId="{F0D53F97-9EA4-4E15-8188-287E5BA5CC0B}" dt="2023-09-10T17:26:39.001" v="18493" actId="478"/>
          <ac:spMkLst>
            <pc:docMk/>
            <pc:sldMk cId="4223766578" sldId="453"/>
            <ac:spMk id="12" creationId="{84E4B1F0-35BD-5ABC-3F7E-8EA780C03756}"/>
          </ac:spMkLst>
        </pc:spChg>
        <pc:picChg chg="del">
          <ac:chgData name="Kristof Werling" userId="cdca5256-1f5e-4078-8ae7-911d5f643543" providerId="ADAL" clId="{F0D53F97-9EA4-4E15-8188-287E5BA5CC0B}" dt="2023-09-10T17:24:28.443" v="18479" actId="478"/>
          <ac:picMkLst>
            <pc:docMk/>
            <pc:sldMk cId="4223766578" sldId="453"/>
            <ac:picMk id="6" creationId="{FF0DE9F0-59C8-C3B3-532C-1A614154035F}"/>
          </ac:picMkLst>
        </pc:picChg>
        <pc:picChg chg="del">
          <ac:chgData name="Kristof Werling" userId="cdca5256-1f5e-4078-8ae7-911d5f643543" providerId="ADAL" clId="{F0D53F97-9EA4-4E15-8188-287E5BA5CC0B}" dt="2023-09-10T17:24:29.620" v="18480" actId="478"/>
          <ac:picMkLst>
            <pc:docMk/>
            <pc:sldMk cId="4223766578" sldId="453"/>
            <ac:picMk id="9" creationId="{8BD17B03-E01F-741E-ECDF-05B2383AEE3A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7:25:58.955" v="18488" actId="22"/>
        <pc:sldMkLst>
          <pc:docMk/>
          <pc:sldMk cId="1700635869" sldId="454"/>
        </pc:sldMkLst>
        <pc:spChg chg="add mod">
          <ac:chgData name="Kristof Werling" userId="cdca5256-1f5e-4078-8ae7-911d5f643543" providerId="ADAL" clId="{F0D53F97-9EA4-4E15-8188-287E5BA5CC0B}" dt="2023-09-10T17:25:55.330" v="18486" actId="478"/>
          <ac:spMkLst>
            <pc:docMk/>
            <pc:sldMk cId="1700635869" sldId="454"/>
            <ac:spMk id="7" creationId="{80683196-9C82-7285-B966-8CC1ADBE77DF}"/>
          </ac:spMkLst>
        </pc:spChg>
        <pc:spChg chg="add del mod">
          <ac:chgData name="Kristof Werling" userId="cdca5256-1f5e-4078-8ae7-911d5f643543" providerId="ADAL" clId="{F0D53F97-9EA4-4E15-8188-287E5BA5CC0B}" dt="2023-09-10T17:25:58.955" v="18488" actId="22"/>
          <ac:spMkLst>
            <pc:docMk/>
            <pc:sldMk cId="1700635869" sldId="454"/>
            <ac:spMk id="10" creationId="{52214AAF-E948-3DF1-E979-F7EB9726E0D5}"/>
          </ac:spMkLst>
        </pc:spChg>
        <pc:picChg chg="del">
          <ac:chgData name="Kristof Werling" userId="cdca5256-1f5e-4078-8ae7-911d5f643543" providerId="ADAL" clId="{F0D53F97-9EA4-4E15-8188-287E5BA5CC0B}" dt="2023-09-10T17:25:55.330" v="18486" actId="478"/>
          <ac:picMkLst>
            <pc:docMk/>
            <pc:sldMk cId="1700635869" sldId="454"/>
            <ac:picMk id="6" creationId="{FF0DE9F0-59C8-C3B3-532C-1A614154035F}"/>
          </ac:picMkLst>
        </pc:picChg>
        <pc:picChg chg="del">
          <ac:chgData name="Kristof Werling" userId="cdca5256-1f5e-4078-8ae7-911d5f643543" providerId="ADAL" clId="{F0D53F97-9EA4-4E15-8188-287E5BA5CC0B}" dt="2023-09-10T17:25:56.294" v="18487" actId="478"/>
          <ac:picMkLst>
            <pc:docMk/>
            <pc:sldMk cId="1700635869" sldId="454"/>
            <ac:picMk id="9" creationId="{8BD17B03-E01F-741E-ECDF-05B2383AEE3A}"/>
          </ac:picMkLst>
        </pc:picChg>
        <pc:picChg chg="add mod ord">
          <ac:chgData name="Kristof Werling" userId="cdca5256-1f5e-4078-8ae7-911d5f643543" providerId="ADAL" clId="{F0D53F97-9EA4-4E15-8188-287E5BA5CC0B}" dt="2023-09-10T17:25:58.955" v="18488" actId="22"/>
          <ac:picMkLst>
            <pc:docMk/>
            <pc:sldMk cId="1700635869" sldId="454"/>
            <ac:picMk id="12" creationId="{68F207D9-2AD7-0984-9ED0-E1394D331AAC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7:27:06.317" v="18494" actId="22"/>
        <pc:sldMkLst>
          <pc:docMk/>
          <pc:sldMk cId="997756504" sldId="455"/>
        </pc:sldMkLst>
        <pc:spChg chg="add del mod">
          <ac:chgData name="Kristof Werling" userId="cdca5256-1f5e-4078-8ae7-911d5f643543" providerId="ADAL" clId="{F0D53F97-9EA4-4E15-8188-287E5BA5CC0B}" dt="2023-09-10T17:27:06.317" v="18494" actId="22"/>
          <ac:spMkLst>
            <pc:docMk/>
            <pc:sldMk cId="997756504" sldId="455"/>
            <ac:spMk id="6" creationId="{2F8DBA76-A2FA-DFE8-14AC-998D33AE4266}"/>
          </ac:spMkLst>
        </pc:spChg>
        <pc:picChg chg="add mod ord">
          <ac:chgData name="Kristof Werling" userId="cdca5256-1f5e-4078-8ae7-911d5f643543" providerId="ADAL" clId="{F0D53F97-9EA4-4E15-8188-287E5BA5CC0B}" dt="2023-09-10T17:27:06.317" v="18494" actId="22"/>
          <ac:picMkLst>
            <pc:docMk/>
            <pc:sldMk cId="997756504" sldId="455"/>
            <ac:picMk id="9" creationId="{9862C9D3-EF7E-4776-57C6-4613452A92E9}"/>
          </ac:picMkLst>
        </pc:picChg>
        <pc:picChg chg="del">
          <ac:chgData name="Kristof Werling" userId="cdca5256-1f5e-4078-8ae7-911d5f643543" providerId="ADAL" clId="{F0D53F97-9EA4-4E15-8188-287E5BA5CC0B}" dt="2023-09-10T17:26:13.840" v="18491" actId="478"/>
          <ac:picMkLst>
            <pc:docMk/>
            <pc:sldMk cId="997756504" sldId="455"/>
            <ac:picMk id="12" creationId="{68F207D9-2AD7-0984-9ED0-E1394D331AAC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7:27:29.023" v="18496" actId="22"/>
        <pc:sldMkLst>
          <pc:docMk/>
          <pc:sldMk cId="1090387570" sldId="456"/>
        </pc:sldMkLst>
        <pc:spChg chg="add del mod">
          <ac:chgData name="Kristof Werling" userId="cdca5256-1f5e-4078-8ae7-911d5f643543" providerId="ADAL" clId="{F0D53F97-9EA4-4E15-8188-287E5BA5CC0B}" dt="2023-09-10T17:27:29.023" v="18496" actId="22"/>
          <ac:spMkLst>
            <pc:docMk/>
            <pc:sldMk cId="1090387570" sldId="456"/>
            <ac:spMk id="6" creationId="{FCB3D729-6303-70A8-1DB5-97B2578D2B00}"/>
          </ac:spMkLst>
        </pc:spChg>
        <pc:picChg chg="add mod ord">
          <ac:chgData name="Kristof Werling" userId="cdca5256-1f5e-4078-8ae7-911d5f643543" providerId="ADAL" clId="{F0D53F97-9EA4-4E15-8188-287E5BA5CC0B}" dt="2023-09-10T17:27:29.023" v="18496" actId="22"/>
          <ac:picMkLst>
            <pc:docMk/>
            <pc:sldMk cId="1090387570" sldId="456"/>
            <ac:picMk id="9" creationId="{064E7452-C7E7-4F2B-3F12-1757F9FA3A37}"/>
          </ac:picMkLst>
        </pc:picChg>
        <pc:picChg chg="del">
          <ac:chgData name="Kristof Werling" userId="cdca5256-1f5e-4078-8ae7-911d5f643543" providerId="ADAL" clId="{F0D53F97-9EA4-4E15-8188-287E5BA5CC0B}" dt="2023-09-10T17:27:11.230" v="18495" actId="478"/>
          <ac:picMkLst>
            <pc:docMk/>
            <pc:sldMk cId="1090387570" sldId="456"/>
            <ac:picMk id="12" creationId="{68F207D9-2AD7-0984-9ED0-E1394D331AAC}"/>
          </ac:picMkLst>
        </pc:picChg>
      </pc:sldChg>
      <pc:sldChg chg="addSp delSp modSp add mod">
        <pc:chgData name="Kristof Werling" userId="cdca5256-1f5e-4078-8ae7-911d5f643543" providerId="ADAL" clId="{F0D53F97-9EA4-4E15-8188-287E5BA5CC0B}" dt="2023-09-10T17:30:23.391" v="18505" actId="22"/>
        <pc:sldMkLst>
          <pc:docMk/>
          <pc:sldMk cId="394904613" sldId="457"/>
        </pc:sldMkLst>
        <pc:spChg chg="add mod">
          <ac:chgData name="Kristof Werling" userId="cdca5256-1f5e-4078-8ae7-911d5f643543" providerId="ADAL" clId="{F0D53F97-9EA4-4E15-8188-287E5BA5CC0B}" dt="2023-09-10T17:30:10.656" v="18503" actId="478"/>
          <ac:spMkLst>
            <pc:docMk/>
            <pc:sldMk cId="394904613" sldId="457"/>
            <ac:spMk id="6" creationId="{C0816A20-9833-464E-B2C4-0792FD74FD10}"/>
          </ac:spMkLst>
        </pc:spChg>
        <pc:spChg chg="add del mod">
          <ac:chgData name="Kristof Werling" userId="cdca5256-1f5e-4078-8ae7-911d5f643543" providerId="ADAL" clId="{F0D53F97-9EA4-4E15-8188-287E5BA5CC0B}" dt="2023-09-10T17:30:23.391" v="18505" actId="22"/>
          <ac:spMkLst>
            <pc:docMk/>
            <pc:sldMk cId="394904613" sldId="457"/>
            <ac:spMk id="8" creationId="{C4989A27-C82B-EB03-FE9C-487F2369E2EC}"/>
          </ac:spMkLst>
        </pc:spChg>
        <pc:picChg chg="add mod ord">
          <ac:chgData name="Kristof Werling" userId="cdca5256-1f5e-4078-8ae7-911d5f643543" providerId="ADAL" clId="{F0D53F97-9EA4-4E15-8188-287E5BA5CC0B}" dt="2023-09-10T17:30:23.391" v="18505" actId="22"/>
          <ac:picMkLst>
            <pc:docMk/>
            <pc:sldMk cId="394904613" sldId="457"/>
            <ac:picMk id="10" creationId="{B9F72C3B-2484-9B59-B061-DA7435AF080C}"/>
          </ac:picMkLst>
        </pc:picChg>
        <pc:picChg chg="del">
          <ac:chgData name="Kristof Werling" userId="cdca5256-1f5e-4078-8ae7-911d5f643543" providerId="ADAL" clId="{F0D53F97-9EA4-4E15-8188-287E5BA5CC0B}" dt="2023-09-10T17:30:10.656" v="18503" actId="478"/>
          <ac:picMkLst>
            <pc:docMk/>
            <pc:sldMk cId="394904613" sldId="457"/>
            <ac:picMk id="13" creationId="{0F28C31E-C467-93D7-8397-8E029E2FA3B8}"/>
          </ac:picMkLst>
        </pc:picChg>
        <pc:picChg chg="del">
          <ac:chgData name="Kristof Werling" userId="cdca5256-1f5e-4078-8ae7-911d5f643543" providerId="ADAL" clId="{F0D53F97-9EA4-4E15-8188-287E5BA5CC0B}" dt="2023-09-10T17:30:11.953" v="18504" actId="478"/>
          <ac:picMkLst>
            <pc:docMk/>
            <pc:sldMk cId="394904613" sldId="457"/>
            <ac:picMk id="16" creationId="{F6315A8C-BC15-977A-CAC1-9236410DEB41}"/>
          </ac:picMkLst>
        </pc:picChg>
      </pc:sldChg>
      <pc:sldChg chg="add del">
        <pc:chgData name="Kristof Werling" userId="cdca5256-1f5e-4078-8ae7-911d5f643543" providerId="ADAL" clId="{F0D53F97-9EA4-4E15-8188-287E5BA5CC0B}" dt="2023-09-10T17:30:02.906" v="18501" actId="47"/>
        <pc:sldMkLst>
          <pc:docMk/>
          <pc:sldMk cId="3830833985" sldId="457"/>
        </pc:sldMkLst>
      </pc:sldChg>
      <pc:sldChg chg="addSp delSp modSp new mod modClrScheme chgLayout">
        <pc:chgData name="Kristof Werling" userId="cdca5256-1f5e-4078-8ae7-911d5f643543" providerId="ADAL" clId="{F0D53F97-9EA4-4E15-8188-287E5BA5CC0B}" dt="2023-09-10T17:52:55.358" v="18913" actId="20577"/>
        <pc:sldMkLst>
          <pc:docMk/>
          <pc:sldMk cId="890224917" sldId="458"/>
        </pc:sldMkLst>
        <pc:spChg chg="del mod ord">
          <ac:chgData name="Kristof Werling" userId="cdca5256-1f5e-4078-8ae7-911d5f643543" providerId="ADAL" clId="{F0D53F97-9EA4-4E15-8188-287E5BA5CC0B}" dt="2023-09-10T17:44:43.495" v="18538" actId="700"/>
          <ac:spMkLst>
            <pc:docMk/>
            <pc:sldMk cId="890224917" sldId="458"/>
            <ac:spMk id="2" creationId="{BBBD9367-3197-7FC9-397E-FE7BD0D79F50}"/>
          </ac:spMkLst>
        </pc:spChg>
        <pc:spChg chg="del">
          <ac:chgData name="Kristof Werling" userId="cdca5256-1f5e-4078-8ae7-911d5f643543" providerId="ADAL" clId="{F0D53F97-9EA4-4E15-8188-287E5BA5CC0B}" dt="2023-09-10T17:44:43.495" v="18538" actId="700"/>
          <ac:spMkLst>
            <pc:docMk/>
            <pc:sldMk cId="890224917" sldId="458"/>
            <ac:spMk id="3" creationId="{BA5740D9-2079-7E7F-91E5-6C455C85134D}"/>
          </ac:spMkLst>
        </pc:spChg>
        <pc:spChg chg="del mod ord">
          <ac:chgData name="Kristof Werling" userId="cdca5256-1f5e-4078-8ae7-911d5f643543" providerId="ADAL" clId="{F0D53F97-9EA4-4E15-8188-287E5BA5CC0B}" dt="2023-09-10T17:44:43.495" v="18538" actId="700"/>
          <ac:spMkLst>
            <pc:docMk/>
            <pc:sldMk cId="890224917" sldId="458"/>
            <ac:spMk id="4" creationId="{504F6B0F-13D3-8281-285F-9A04C2931F26}"/>
          </ac:spMkLst>
        </pc:spChg>
        <pc:spChg chg="del">
          <ac:chgData name="Kristof Werling" userId="cdca5256-1f5e-4078-8ae7-911d5f643543" providerId="ADAL" clId="{F0D53F97-9EA4-4E15-8188-287E5BA5CC0B}" dt="2023-09-10T17:44:43.495" v="18538" actId="700"/>
          <ac:spMkLst>
            <pc:docMk/>
            <pc:sldMk cId="890224917" sldId="458"/>
            <ac:spMk id="5" creationId="{B634A13F-F709-5C6D-A8F4-484DA7388273}"/>
          </ac:spMkLst>
        </pc:spChg>
        <pc:spChg chg="del">
          <ac:chgData name="Kristof Werling" userId="cdca5256-1f5e-4078-8ae7-911d5f643543" providerId="ADAL" clId="{F0D53F97-9EA4-4E15-8188-287E5BA5CC0B}" dt="2023-09-10T17:44:43.495" v="18538" actId="700"/>
          <ac:spMkLst>
            <pc:docMk/>
            <pc:sldMk cId="890224917" sldId="458"/>
            <ac:spMk id="6" creationId="{FEDA05AD-9A04-3929-EC81-8873998D8D36}"/>
          </ac:spMkLst>
        </pc:spChg>
        <pc:spChg chg="add mod ord">
          <ac:chgData name="Kristof Werling" userId="cdca5256-1f5e-4078-8ae7-911d5f643543" providerId="ADAL" clId="{F0D53F97-9EA4-4E15-8188-287E5BA5CC0B}" dt="2023-09-10T17:48:56.606" v="18557" actId="20577"/>
          <ac:spMkLst>
            <pc:docMk/>
            <pc:sldMk cId="890224917" sldId="458"/>
            <ac:spMk id="7" creationId="{D599D71F-B0D8-0F35-B7A0-B2DE5CC51F10}"/>
          </ac:spMkLst>
        </pc:spChg>
        <pc:spChg chg="add mod ord">
          <ac:chgData name="Kristof Werling" userId="cdca5256-1f5e-4078-8ae7-911d5f643543" providerId="ADAL" clId="{F0D53F97-9EA4-4E15-8188-287E5BA5CC0B}" dt="2023-09-10T17:52:55.358" v="18913" actId="20577"/>
          <ac:spMkLst>
            <pc:docMk/>
            <pc:sldMk cId="890224917" sldId="458"/>
            <ac:spMk id="8" creationId="{C0A88EFF-A703-7CAE-D3F1-B90E500CA9EE}"/>
          </ac:spMkLst>
        </pc:spChg>
      </pc:sldChg>
      <pc:sldChg chg="modSp add del mod">
        <pc:chgData name="Kristof Werling" userId="cdca5256-1f5e-4078-8ae7-911d5f643543" providerId="ADAL" clId="{F0D53F97-9EA4-4E15-8188-287E5BA5CC0B}" dt="2023-11-12T08:20:22.097" v="19683" actId="47"/>
        <pc:sldMkLst>
          <pc:docMk/>
          <pc:sldMk cId="2830488529" sldId="459"/>
        </pc:sldMkLst>
        <pc:spChg chg="mod">
          <ac:chgData name="Kristof Werling" userId="cdca5256-1f5e-4078-8ae7-911d5f643543" providerId="ADAL" clId="{F0D53F97-9EA4-4E15-8188-287E5BA5CC0B}" dt="2023-09-10T17:53:57.418" v="18928" actId="20577"/>
          <ac:spMkLst>
            <pc:docMk/>
            <pc:sldMk cId="2830488529" sldId="459"/>
            <ac:spMk id="7" creationId="{D599D71F-B0D8-0F35-B7A0-B2DE5CC51F10}"/>
          </ac:spMkLst>
        </pc:spChg>
        <pc:spChg chg="mod">
          <ac:chgData name="Kristof Werling" userId="cdca5256-1f5e-4078-8ae7-911d5f643543" providerId="ADAL" clId="{F0D53F97-9EA4-4E15-8188-287E5BA5CC0B}" dt="2023-09-10T17:58:21.869" v="19052" actId="20577"/>
          <ac:spMkLst>
            <pc:docMk/>
            <pc:sldMk cId="2830488529" sldId="459"/>
            <ac:spMk id="8" creationId="{C0A88EFF-A703-7CAE-D3F1-B90E500CA9EE}"/>
          </ac:spMkLst>
        </pc:spChg>
      </pc:sldChg>
      <pc:sldChg chg="add del">
        <pc:chgData name="Kristof Werling" userId="cdca5256-1f5e-4078-8ae7-911d5f643543" providerId="ADAL" clId="{F0D53F97-9EA4-4E15-8188-287E5BA5CC0B}" dt="2023-09-10T18:09:05.141" v="19109" actId="47"/>
        <pc:sldMkLst>
          <pc:docMk/>
          <pc:sldMk cId="1671686845" sldId="460"/>
        </pc:sldMkLst>
      </pc:sldChg>
      <pc:sldChg chg="add del">
        <pc:chgData name="Kristof Werling" userId="cdca5256-1f5e-4078-8ae7-911d5f643543" providerId="ADAL" clId="{F0D53F97-9EA4-4E15-8188-287E5BA5CC0B}" dt="2023-11-12T08:20:32.318" v="19685" actId="47"/>
        <pc:sldMkLst>
          <pc:docMk/>
          <pc:sldMk cId="1838364914" sldId="461"/>
        </pc:sldMkLst>
      </pc:sldChg>
      <pc:sldChg chg="modSp add mod">
        <pc:chgData name="Kristof Werling" userId="cdca5256-1f5e-4078-8ae7-911d5f643543" providerId="ADAL" clId="{F0D53F97-9EA4-4E15-8188-287E5BA5CC0B}" dt="2023-09-10T18:06:38.534" v="19099" actId="113"/>
        <pc:sldMkLst>
          <pc:docMk/>
          <pc:sldMk cId="4026258500" sldId="462"/>
        </pc:sldMkLst>
        <pc:spChg chg="mod">
          <ac:chgData name="Kristof Werling" userId="cdca5256-1f5e-4078-8ae7-911d5f643543" providerId="ADAL" clId="{F0D53F97-9EA4-4E15-8188-287E5BA5CC0B}" dt="2023-09-10T18:06:38.534" v="19099" actId="113"/>
          <ac:spMkLst>
            <pc:docMk/>
            <pc:sldMk cId="4026258500" sldId="462"/>
            <ac:spMk id="8" creationId="{C0A88EFF-A703-7CAE-D3F1-B90E500CA9EE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11-12T08:26:32.874" v="19835" actId="20577"/>
        <pc:sldMkLst>
          <pc:docMk/>
          <pc:sldMk cId="416412754" sldId="463"/>
        </pc:sldMkLst>
        <pc:spChg chg="add del mod">
          <ac:chgData name="Kristof Werling" userId="cdca5256-1f5e-4078-8ae7-911d5f643543" providerId="ADAL" clId="{F0D53F97-9EA4-4E15-8188-287E5BA5CC0B}" dt="2023-09-10T18:08:07.965" v="19102"/>
          <ac:spMkLst>
            <pc:docMk/>
            <pc:sldMk cId="416412754" sldId="463"/>
            <ac:spMk id="2" creationId="{137F9606-A004-EEAD-C6D2-50AF4908D186}"/>
          </ac:spMkLst>
        </pc:spChg>
        <pc:spChg chg="add del mod">
          <ac:chgData name="Kristof Werling" userId="cdca5256-1f5e-4078-8ae7-911d5f643543" providerId="ADAL" clId="{F0D53F97-9EA4-4E15-8188-287E5BA5CC0B}" dt="2023-11-12T08:26:32.874" v="19835" actId="20577"/>
          <ac:spMkLst>
            <pc:docMk/>
            <pc:sldMk cId="416412754" sldId="463"/>
            <ac:spMk id="8" creationId="{C0A88EFF-A703-7CAE-D3F1-B90E500CA9EE}"/>
          </ac:spMkLst>
        </pc:spChg>
      </pc:sldChg>
      <pc:sldChg chg="modSp add mod">
        <pc:chgData name="Kristof Werling" userId="cdca5256-1f5e-4078-8ae7-911d5f643543" providerId="ADAL" clId="{F0D53F97-9EA4-4E15-8188-287E5BA5CC0B}" dt="2023-11-12T08:27:23.220" v="19839" actId="20577"/>
        <pc:sldMkLst>
          <pc:docMk/>
          <pc:sldMk cId="4230498523" sldId="464"/>
        </pc:sldMkLst>
        <pc:spChg chg="mod">
          <ac:chgData name="Kristof Werling" userId="cdca5256-1f5e-4078-8ae7-911d5f643543" providerId="ADAL" clId="{F0D53F97-9EA4-4E15-8188-287E5BA5CC0B}" dt="2023-11-12T08:27:23.220" v="19839" actId="20577"/>
          <ac:spMkLst>
            <pc:docMk/>
            <pc:sldMk cId="4230498523" sldId="464"/>
            <ac:spMk id="8" creationId="{C0A88EFF-A703-7CAE-D3F1-B90E500CA9EE}"/>
          </ac:spMkLst>
        </pc:spChg>
      </pc:sldChg>
      <pc:sldChg chg="modSp add mod">
        <pc:chgData name="Kristof Werling" userId="cdca5256-1f5e-4078-8ae7-911d5f643543" providerId="ADAL" clId="{F0D53F97-9EA4-4E15-8188-287E5BA5CC0B}" dt="2023-11-12T08:27:43.738" v="19844" actId="6549"/>
        <pc:sldMkLst>
          <pc:docMk/>
          <pc:sldMk cId="3157683875" sldId="465"/>
        </pc:sldMkLst>
        <pc:spChg chg="mod">
          <ac:chgData name="Kristof Werling" userId="cdca5256-1f5e-4078-8ae7-911d5f643543" providerId="ADAL" clId="{F0D53F97-9EA4-4E15-8188-287E5BA5CC0B}" dt="2023-11-12T08:27:43.738" v="19844" actId="6549"/>
          <ac:spMkLst>
            <pc:docMk/>
            <pc:sldMk cId="3157683875" sldId="465"/>
            <ac:spMk id="8" creationId="{C0A88EFF-A703-7CAE-D3F1-B90E500CA9EE}"/>
          </ac:spMkLst>
        </pc:spChg>
      </pc:sldChg>
      <pc:sldChg chg="addSp delSp modSp add mod">
        <pc:chgData name="Kristof Werling" userId="cdca5256-1f5e-4078-8ae7-911d5f643543" providerId="ADAL" clId="{F0D53F97-9EA4-4E15-8188-287E5BA5CC0B}" dt="2023-11-12T08:25:14.003" v="19822" actId="20577"/>
        <pc:sldMkLst>
          <pc:docMk/>
          <pc:sldMk cId="114593525" sldId="466"/>
        </pc:sldMkLst>
        <pc:spChg chg="add del mod">
          <ac:chgData name="Kristof Werling" userId="cdca5256-1f5e-4078-8ae7-911d5f643543" providerId="ADAL" clId="{F0D53F97-9EA4-4E15-8188-287E5BA5CC0B}" dt="2023-09-10T18:13:32.802" v="19149"/>
          <ac:spMkLst>
            <pc:docMk/>
            <pc:sldMk cId="114593525" sldId="466"/>
            <ac:spMk id="2" creationId="{CC9316E0-843E-AD5B-FC74-FD35907563C1}"/>
          </ac:spMkLst>
        </pc:spChg>
        <pc:spChg chg="mod">
          <ac:chgData name="Kristof Werling" userId="cdca5256-1f5e-4078-8ae7-911d5f643543" providerId="ADAL" clId="{F0D53F97-9EA4-4E15-8188-287E5BA5CC0B}" dt="2023-09-10T18:13:00.211" v="19145" actId="20577"/>
          <ac:spMkLst>
            <pc:docMk/>
            <pc:sldMk cId="114593525" sldId="466"/>
            <ac:spMk id="7" creationId="{D599D71F-B0D8-0F35-B7A0-B2DE5CC51F10}"/>
          </ac:spMkLst>
        </pc:spChg>
        <pc:spChg chg="add del mod">
          <ac:chgData name="Kristof Werling" userId="cdca5256-1f5e-4078-8ae7-911d5f643543" providerId="ADAL" clId="{F0D53F97-9EA4-4E15-8188-287E5BA5CC0B}" dt="2023-11-12T08:25:14.003" v="19822" actId="20577"/>
          <ac:spMkLst>
            <pc:docMk/>
            <pc:sldMk cId="114593525" sldId="466"/>
            <ac:spMk id="8" creationId="{C0A88EFF-A703-7CAE-D3F1-B90E500CA9EE}"/>
          </ac:spMkLst>
        </pc:spChg>
      </pc:sldChg>
      <pc:sldChg chg="modSp add mod">
        <pc:chgData name="Kristof Werling" userId="cdca5256-1f5e-4078-8ae7-911d5f643543" providerId="ADAL" clId="{F0D53F97-9EA4-4E15-8188-287E5BA5CC0B}" dt="2023-09-10T19:21:29.154" v="19493" actId="20577"/>
        <pc:sldMkLst>
          <pc:docMk/>
          <pc:sldMk cId="1190585886" sldId="467"/>
        </pc:sldMkLst>
        <pc:spChg chg="mod">
          <ac:chgData name="Kristof Werling" userId="cdca5256-1f5e-4078-8ae7-911d5f643543" providerId="ADAL" clId="{F0D53F97-9EA4-4E15-8188-287E5BA5CC0B}" dt="2023-09-10T19:21:29.154" v="19493" actId="20577"/>
          <ac:spMkLst>
            <pc:docMk/>
            <pc:sldMk cId="1190585886" sldId="467"/>
            <ac:spMk id="3" creationId="{4988F47B-165A-2D4F-2673-E8727D16FB9A}"/>
          </ac:spMkLst>
        </pc:spChg>
      </pc:sldChg>
      <pc:sldChg chg="add del">
        <pc:chgData name="Kristof Werling" userId="cdca5256-1f5e-4078-8ae7-911d5f643543" providerId="ADAL" clId="{F0D53F97-9EA4-4E15-8188-287E5BA5CC0B}" dt="2023-09-10T19:19:32.662" v="19255" actId="47"/>
        <pc:sldMkLst>
          <pc:docMk/>
          <pc:sldMk cId="3856429138" sldId="467"/>
        </pc:sldMkLst>
      </pc:sldChg>
      <pc:sldChg chg="add del">
        <pc:chgData name="Kristof Werling" userId="cdca5256-1f5e-4078-8ae7-911d5f643543" providerId="ADAL" clId="{F0D53F97-9EA4-4E15-8188-287E5BA5CC0B}" dt="2023-09-10T18:20:53.085" v="19253" actId="47"/>
        <pc:sldMkLst>
          <pc:docMk/>
          <pc:sldMk cId="4176782216" sldId="467"/>
        </pc:sldMkLst>
      </pc:sldChg>
      <pc:sldChg chg="add del">
        <pc:chgData name="Kristof Werling" userId="cdca5256-1f5e-4078-8ae7-911d5f643543" providerId="ADAL" clId="{F0D53F97-9EA4-4E15-8188-287E5BA5CC0B}" dt="2023-11-12T08:20:16.137" v="19682" actId="47"/>
        <pc:sldMkLst>
          <pc:docMk/>
          <pc:sldMk cId="2456570760" sldId="468"/>
        </pc:sldMkLst>
      </pc:sldChg>
      <pc:sldChg chg="add del">
        <pc:chgData name="Kristof Werling" userId="cdca5256-1f5e-4078-8ae7-911d5f643543" providerId="ADAL" clId="{F0D53F97-9EA4-4E15-8188-287E5BA5CC0B}" dt="2023-11-12T08:20:29.184" v="19684" actId="47"/>
        <pc:sldMkLst>
          <pc:docMk/>
          <pc:sldMk cId="1168802585" sldId="469"/>
        </pc:sldMkLst>
      </pc:sldChg>
      <pc:sldChg chg="add">
        <pc:chgData name="Kristof Werling" userId="cdca5256-1f5e-4078-8ae7-911d5f643543" providerId="ADAL" clId="{F0D53F97-9EA4-4E15-8188-287E5BA5CC0B}" dt="2023-11-12T08:20:07.040" v="19679" actId="2890"/>
        <pc:sldMkLst>
          <pc:docMk/>
          <pc:sldMk cId="2048097287" sldId="470"/>
        </pc:sldMkLst>
      </pc:sldChg>
      <pc:sldChg chg="add del">
        <pc:chgData name="Kristof Werling" userId="cdca5256-1f5e-4078-8ae7-911d5f643543" providerId="ADAL" clId="{F0D53F97-9EA4-4E15-8188-287E5BA5CC0B}" dt="2023-11-12T08:20:14.533" v="19681" actId="47"/>
        <pc:sldMkLst>
          <pc:docMk/>
          <pc:sldMk cId="753023531" sldId="47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C86072-811D-48F0-ABCD-7A00B8A7486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2F58B0C-7F39-440E-BD67-2D8D9A2EBE81}">
      <dgm:prSet/>
      <dgm:spPr/>
      <dgm:t>
        <a:bodyPr/>
        <a:lstStyle/>
        <a:p>
          <a:r>
            <a:rPr lang="de-DE"/>
            <a:t>Git Repository Service Provider: Github</a:t>
          </a:r>
          <a:endParaRPr lang="en-US"/>
        </a:p>
      </dgm:t>
    </dgm:pt>
    <dgm:pt modelId="{CC8BE4F3-674A-4652-B8BB-A82DEE488D7F}" type="parTrans" cxnId="{86109BB8-A2F3-4413-8A6D-746EF2DE0C36}">
      <dgm:prSet/>
      <dgm:spPr/>
      <dgm:t>
        <a:bodyPr/>
        <a:lstStyle/>
        <a:p>
          <a:endParaRPr lang="en-US"/>
        </a:p>
      </dgm:t>
    </dgm:pt>
    <dgm:pt modelId="{79C5443E-FA2A-4B00-8F2A-9AE1E30386B5}" type="sibTrans" cxnId="{86109BB8-A2F3-4413-8A6D-746EF2DE0C36}">
      <dgm:prSet/>
      <dgm:spPr/>
      <dgm:t>
        <a:bodyPr/>
        <a:lstStyle/>
        <a:p>
          <a:endParaRPr lang="en-US"/>
        </a:p>
      </dgm:t>
    </dgm:pt>
    <dgm:pt modelId="{C53D7097-837A-4E33-A247-93532CE04FE9}">
      <dgm:prSet/>
      <dgm:spPr/>
      <dgm:t>
        <a:bodyPr/>
        <a:lstStyle/>
        <a:p>
          <a:r>
            <a:rPr lang="de-DE"/>
            <a:t>IDE: IntelliJ</a:t>
          </a:r>
          <a:endParaRPr lang="en-US"/>
        </a:p>
      </dgm:t>
    </dgm:pt>
    <dgm:pt modelId="{54D40C6C-6AAA-4DC4-9EA3-DDD96DBED966}" type="parTrans" cxnId="{B625FA6A-CD73-45E2-9E84-64816E3C24DF}">
      <dgm:prSet/>
      <dgm:spPr/>
      <dgm:t>
        <a:bodyPr/>
        <a:lstStyle/>
        <a:p>
          <a:endParaRPr lang="en-US"/>
        </a:p>
      </dgm:t>
    </dgm:pt>
    <dgm:pt modelId="{D50B2D95-BF6D-4102-B57D-F1310C04F7F1}" type="sibTrans" cxnId="{B625FA6A-CD73-45E2-9E84-64816E3C24DF}">
      <dgm:prSet/>
      <dgm:spPr/>
      <dgm:t>
        <a:bodyPr/>
        <a:lstStyle/>
        <a:p>
          <a:endParaRPr lang="en-US"/>
        </a:p>
      </dgm:t>
    </dgm:pt>
    <dgm:pt modelId="{4F9795E8-7F02-4D3A-AB1A-ACB2B3BF6AEC}">
      <dgm:prSet/>
      <dgm:spPr/>
      <dgm:t>
        <a:bodyPr/>
        <a:lstStyle/>
        <a:p>
          <a:r>
            <a:rPr lang="de-DE"/>
            <a:t>Command line tools: standard git programs</a:t>
          </a:r>
          <a:endParaRPr lang="en-US"/>
        </a:p>
      </dgm:t>
    </dgm:pt>
    <dgm:pt modelId="{6BBD6420-DDA5-488C-BFD3-7D2CDA3D9173}" type="parTrans" cxnId="{68569DC9-1AEB-46EA-B11C-150F1F8B5A93}">
      <dgm:prSet/>
      <dgm:spPr/>
      <dgm:t>
        <a:bodyPr/>
        <a:lstStyle/>
        <a:p>
          <a:endParaRPr lang="en-US"/>
        </a:p>
      </dgm:t>
    </dgm:pt>
    <dgm:pt modelId="{33FD8EC7-A16D-49C3-BFCA-742B5EE9E035}" type="sibTrans" cxnId="{68569DC9-1AEB-46EA-B11C-150F1F8B5A93}">
      <dgm:prSet/>
      <dgm:spPr/>
      <dgm:t>
        <a:bodyPr/>
        <a:lstStyle/>
        <a:p>
          <a:endParaRPr lang="en-US"/>
        </a:p>
      </dgm:t>
    </dgm:pt>
    <dgm:pt modelId="{26CBB5B5-A6C4-4A51-AB16-126FECE3A2AD}" type="pres">
      <dgm:prSet presAssocID="{7BC86072-811D-48F0-ABCD-7A00B8A74864}" presName="linear" presStyleCnt="0">
        <dgm:presLayoutVars>
          <dgm:animLvl val="lvl"/>
          <dgm:resizeHandles val="exact"/>
        </dgm:presLayoutVars>
      </dgm:prSet>
      <dgm:spPr/>
    </dgm:pt>
    <dgm:pt modelId="{3B7A001E-61CD-4F2B-AF94-C1C1EF88228F}" type="pres">
      <dgm:prSet presAssocID="{92F58B0C-7F39-440E-BD67-2D8D9A2EBE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7F923AE-2AE5-417E-862A-22C7CDEE8F60}" type="pres">
      <dgm:prSet presAssocID="{79C5443E-FA2A-4B00-8F2A-9AE1E30386B5}" presName="spacer" presStyleCnt="0"/>
      <dgm:spPr/>
    </dgm:pt>
    <dgm:pt modelId="{F6DE9BB2-C039-40BA-A9F3-B7C711C819C5}" type="pres">
      <dgm:prSet presAssocID="{C53D7097-837A-4E33-A247-93532CE04F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61B682-71D1-4B77-9166-18C65BFA400F}" type="pres">
      <dgm:prSet presAssocID="{D50B2D95-BF6D-4102-B57D-F1310C04F7F1}" presName="spacer" presStyleCnt="0"/>
      <dgm:spPr/>
    </dgm:pt>
    <dgm:pt modelId="{A1C13302-B64F-498A-B002-79D1787712DA}" type="pres">
      <dgm:prSet presAssocID="{4F9795E8-7F02-4D3A-AB1A-ACB2B3BF6AE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625FA6A-CD73-45E2-9E84-64816E3C24DF}" srcId="{7BC86072-811D-48F0-ABCD-7A00B8A74864}" destId="{C53D7097-837A-4E33-A247-93532CE04FE9}" srcOrd="1" destOrd="0" parTransId="{54D40C6C-6AAA-4DC4-9EA3-DDD96DBED966}" sibTransId="{D50B2D95-BF6D-4102-B57D-F1310C04F7F1}"/>
    <dgm:cxn modelId="{1B28476F-6125-4222-B867-8EDAE2A85C71}" type="presOf" srcId="{92F58B0C-7F39-440E-BD67-2D8D9A2EBE81}" destId="{3B7A001E-61CD-4F2B-AF94-C1C1EF88228F}" srcOrd="0" destOrd="0" presId="urn:microsoft.com/office/officeart/2005/8/layout/vList2"/>
    <dgm:cxn modelId="{14D56752-51CB-4886-803C-DA0BC34A9EFC}" type="presOf" srcId="{C53D7097-837A-4E33-A247-93532CE04FE9}" destId="{F6DE9BB2-C039-40BA-A9F3-B7C711C819C5}" srcOrd="0" destOrd="0" presId="urn:microsoft.com/office/officeart/2005/8/layout/vList2"/>
    <dgm:cxn modelId="{09B22E5A-CB9C-4A9E-8533-2F09131E1AAD}" type="presOf" srcId="{4F9795E8-7F02-4D3A-AB1A-ACB2B3BF6AEC}" destId="{A1C13302-B64F-498A-B002-79D1787712DA}" srcOrd="0" destOrd="0" presId="urn:microsoft.com/office/officeart/2005/8/layout/vList2"/>
    <dgm:cxn modelId="{0B36E2AE-FDF1-41BE-98B3-0AF03D08596B}" type="presOf" srcId="{7BC86072-811D-48F0-ABCD-7A00B8A74864}" destId="{26CBB5B5-A6C4-4A51-AB16-126FECE3A2AD}" srcOrd="0" destOrd="0" presId="urn:microsoft.com/office/officeart/2005/8/layout/vList2"/>
    <dgm:cxn modelId="{86109BB8-A2F3-4413-8A6D-746EF2DE0C36}" srcId="{7BC86072-811D-48F0-ABCD-7A00B8A74864}" destId="{92F58B0C-7F39-440E-BD67-2D8D9A2EBE81}" srcOrd="0" destOrd="0" parTransId="{CC8BE4F3-674A-4652-B8BB-A82DEE488D7F}" sibTransId="{79C5443E-FA2A-4B00-8F2A-9AE1E30386B5}"/>
    <dgm:cxn modelId="{68569DC9-1AEB-46EA-B11C-150F1F8B5A93}" srcId="{7BC86072-811D-48F0-ABCD-7A00B8A74864}" destId="{4F9795E8-7F02-4D3A-AB1A-ACB2B3BF6AEC}" srcOrd="2" destOrd="0" parTransId="{6BBD6420-DDA5-488C-BFD3-7D2CDA3D9173}" sibTransId="{33FD8EC7-A16D-49C3-BFCA-742B5EE9E035}"/>
    <dgm:cxn modelId="{39D2BAB3-DB74-4ADD-9B57-B15C99D69EC5}" type="presParOf" srcId="{26CBB5B5-A6C4-4A51-AB16-126FECE3A2AD}" destId="{3B7A001E-61CD-4F2B-AF94-C1C1EF88228F}" srcOrd="0" destOrd="0" presId="urn:microsoft.com/office/officeart/2005/8/layout/vList2"/>
    <dgm:cxn modelId="{E772D4BC-84D5-45FE-AD01-11687E4047B9}" type="presParOf" srcId="{26CBB5B5-A6C4-4A51-AB16-126FECE3A2AD}" destId="{E7F923AE-2AE5-417E-862A-22C7CDEE8F60}" srcOrd="1" destOrd="0" presId="urn:microsoft.com/office/officeart/2005/8/layout/vList2"/>
    <dgm:cxn modelId="{AECFD073-30A4-4C71-8955-13AF9C386EEC}" type="presParOf" srcId="{26CBB5B5-A6C4-4A51-AB16-126FECE3A2AD}" destId="{F6DE9BB2-C039-40BA-A9F3-B7C711C819C5}" srcOrd="2" destOrd="0" presId="urn:microsoft.com/office/officeart/2005/8/layout/vList2"/>
    <dgm:cxn modelId="{BFB6255C-995B-4681-8060-9F19C3A92EB3}" type="presParOf" srcId="{26CBB5B5-A6C4-4A51-AB16-126FECE3A2AD}" destId="{1761B682-71D1-4B77-9166-18C65BFA400F}" srcOrd="3" destOrd="0" presId="urn:microsoft.com/office/officeart/2005/8/layout/vList2"/>
    <dgm:cxn modelId="{A192DF1A-F660-49E0-84AB-E17A548268E2}" type="presParOf" srcId="{26CBB5B5-A6C4-4A51-AB16-126FECE3A2AD}" destId="{A1C13302-B64F-498A-B002-79D1787712D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A001E-61CD-4F2B-AF94-C1C1EF88228F}">
      <dsp:nvSpPr>
        <dsp:cNvPr id="0" name=""/>
        <dsp:cNvSpPr/>
      </dsp:nvSpPr>
      <dsp:spPr>
        <a:xfrm>
          <a:off x="0" y="53421"/>
          <a:ext cx="6296297" cy="12331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Git Repository Service Provider: Github</a:t>
          </a:r>
          <a:endParaRPr lang="en-US" sz="3400" kern="1200"/>
        </a:p>
      </dsp:txBody>
      <dsp:txXfrm>
        <a:off x="60199" y="113620"/>
        <a:ext cx="6175899" cy="1112781"/>
      </dsp:txXfrm>
    </dsp:sp>
    <dsp:sp modelId="{F6DE9BB2-C039-40BA-A9F3-B7C711C819C5}">
      <dsp:nvSpPr>
        <dsp:cNvPr id="0" name=""/>
        <dsp:cNvSpPr/>
      </dsp:nvSpPr>
      <dsp:spPr>
        <a:xfrm>
          <a:off x="0" y="1384521"/>
          <a:ext cx="6296297" cy="1233179"/>
        </a:xfrm>
        <a:prstGeom prst="roundRect">
          <a:avLst/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IDE: IntelliJ</a:t>
          </a:r>
          <a:endParaRPr lang="en-US" sz="3400" kern="1200"/>
        </a:p>
      </dsp:txBody>
      <dsp:txXfrm>
        <a:off x="60199" y="1444720"/>
        <a:ext cx="6175899" cy="1112781"/>
      </dsp:txXfrm>
    </dsp:sp>
    <dsp:sp modelId="{A1C13302-B64F-498A-B002-79D1787712DA}">
      <dsp:nvSpPr>
        <dsp:cNvPr id="0" name=""/>
        <dsp:cNvSpPr/>
      </dsp:nvSpPr>
      <dsp:spPr>
        <a:xfrm>
          <a:off x="0" y="2715620"/>
          <a:ext cx="6296297" cy="1233179"/>
        </a:xfrm>
        <a:prstGeom prst="roundRect">
          <a:avLst/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Command line tools: standard git programs</a:t>
          </a:r>
          <a:endParaRPr lang="en-US" sz="3400" kern="1200"/>
        </a:p>
      </dsp:txBody>
      <dsp:txXfrm>
        <a:off x="60199" y="2775819"/>
        <a:ext cx="6175899" cy="1112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2CC15-E9E8-44AC-A94F-F0F9052DF3DD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CB15-5C9C-4D99-BFBC-022256C18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86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29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73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4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1924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0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60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24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45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8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3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8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2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1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4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1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werlingit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kristof-werl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kristof.werling@kwerlingit.com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8F0A-13E5-4FDA-911D-958E74404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GIT Training for IT Professionals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52BE6-2997-48C6-872E-9DD657727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br>
              <a:rPr lang="en-US" noProof="0" dirty="0"/>
            </a:br>
            <a:r>
              <a:rPr lang="en-US" noProof="0" dirty="0"/>
              <a:t>Kristof Werling</a:t>
            </a:r>
            <a:br>
              <a:rPr lang="en-US" noProof="0" dirty="0"/>
            </a:br>
            <a:r>
              <a:rPr lang="en-US" noProof="0" dirty="0"/>
              <a:t>KwerlingIT GmbH</a:t>
            </a:r>
            <a:br>
              <a:rPr lang="en-US" noProof="0" dirty="0"/>
            </a:br>
            <a:r>
              <a:rPr lang="en-US" noProof="0" dirty="0"/>
              <a:t>1 Sept 2023</a:t>
            </a:r>
          </a:p>
        </p:txBody>
      </p:sp>
      <p:pic>
        <p:nvPicPr>
          <p:cNvPr id="7" name="Grafik 6" descr="Ein Bild, das Katze, Silhouette, Clipart, Kreativität enthält.&#10;&#10;Automatisch generierte Beschreibung">
            <a:extLst>
              <a:ext uri="{FF2B5EF4-FFF2-40B4-BE49-F238E27FC236}">
                <a16:creationId xmlns:a16="http://schemas.microsoft.com/office/drawing/2014/main" id="{7C29548E-9ECE-30AB-B9F2-B92E248B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843" y="4429919"/>
            <a:ext cx="584209" cy="57150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F35D2CA-0F8F-5479-0210-CC1C3541AF76}"/>
              </a:ext>
            </a:extLst>
          </p:cNvPr>
          <p:cNvGrpSpPr/>
          <p:nvPr/>
        </p:nvGrpSpPr>
        <p:grpSpPr>
          <a:xfrm>
            <a:off x="6283492" y="4429919"/>
            <a:ext cx="1452813" cy="629849"/>
            <a:chOff x="6283492" y="4429919"/>
            <a:chExt cx="1452813" cy="62984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B3E6611-7545-F226-D89E-9BAFB267B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83492" y="4429919"/>
              <a:ext cx="1452813" cy="611973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D170ED9-4361-E4DF-CF9B-E3D43E062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5601"/>
            <a:stretch/>
          </p:blipFill>
          <p:spPr>
            <a:xfrm>
              <a:off x="6945983" y="4447795"/>
              <a:ext cx="790322" cy="611973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E8FE6E-3982-4C77-D1A8-2927FE282F68}"/>
              </a:ext>
            </a:extLst>
          </p:cNvPr>
          <p:cNvGrpSpPr/>
          <p:nvPr/>
        </p:nvGrpSpPr>
        <p:grpSpPr>
          <a:xfrm>
            <a:off x="9749590" y="4346972"/>
            <a:ext cx="2127452" cy="813618"/>
            <a:chOff x="9749590" y="4272223"/>
            <a:chExt cx="2127452" cy="813618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578AC83-4042-A96F-F6D2-517FF416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49590" y="4272224"/>
              <a:ext cx="2119687" cy="813617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437FFEE-FDB3-3EB4-1AEE-8AEDB98EB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1278"/>
            <a:stretch/>
          </p:blipFill>
          <p:spPr>
            <a:xfrm>
              <a:off x="10420346" y="4272223"/>
              <a:ext cx="1456696" cy="81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54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Where am I in the directory Tree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56BE12-B9CA-1265-B755-F2C5767B2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Type "cd" and press Enter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In MS-Windows the directory names are separated by a backslash ("\") </a:t>
            </a:r>
          </a:p>
          <a:p>
            <a:r>
              <a:rPr lang="en-US" noProof="0" dirty="0"/>
              <a:t>In MS-Windows Drives exist. Each drive has a single letter followed by a colon as name ("c:", "f:"). Each drive has its own root directory.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E53BAE-BF54-8D22-C6E0-C507E6CBCF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Type "</a:t>
            </a:r>
            <a:r>
              <a:rPr lang="en-US" noProof="0" dirty="0" err="1"/>
              <a:t>pwd</a:t>
            </a:r>
            <a:r>
              <a:rPr lang="en-US" noProof="0" dirty="0"/>
              <a:t>" and press Enter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In Unix and macOS the directory names are separated by a slash ("/")</a:t>
            </a:r>
          </a:p>
          <a:p>
            <a:r>
              <a:rPr lang="en-US" noProof="0" dirty="0"/>
              <a:t>Unix and macOS only have one root directory and the complete directory tree us reachable from there.</a:t>
            </a:r>
          </a:p>
        </p:txBody>
      </p:sp>
    </p:spTree>
    <p:extLst>
      <p:ext uri="{BB962C8B-B14F-4D97-AF65-F5344CB8AC3E}">
        <p14:creationId xmlns:p14="http://schemas.microsoft.com/office/powerpoint/2010/main" val="19515939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00532-364B-6471-6C1E-B66F15CD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88F47B-165A-2D4F-2673-E8727D16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Use     "git clone   &lt;&lt; </a:t>
            </a:r>
            <a:r>
              <a:rPr lang="en-US" noProof="0" dirty="0" err="1"/>
              <a:t>url</a:t>
            </a:r>
            <a:r>
              <a:rPr lang="en-US" noProof="0" dirty="0"/>
              <a:t>  &gt;&gt;"   to copy the content of a remote repository to a local one</a:t>
            </a:r>
          </a:p>
          <a:p>
            <a:r>
              <a:rPr lang="en-US" noProof="0" dirty="0"/>
              <a:t>As of then the usual comments "git add", "git commit",  and "git push" can be used without any additional configuration.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0585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Add your GitHub remote repository as "origin" to the local repository</a:t>
            </a:r>
          </a:p>
          <a:p>
            <a:r>
              <a:rPr lang="en-US" noProof="0" dirty="0"/>
              <a:t>Push your local directory to "origin"</a:t>
            </a:r>
          </a:p>
          <a:p>
            <a:r>
              <a:rPr lang="en-US" noProof="0" dirty="0"/>
              <a:t>On GitHub: Switch to the master branch</a:t>
            </a:r>
          </a:p>
          <a:p>
            <a:r>
              <a:rPr lang="en-US" noProof="0" dirty="0"/>
              <a:t>On GitHub:  Simulate another user working with the repository by adding the line		"Changed by someone else" 		to file1.txt and commit</a:t>
            </a:r>
          </a:p>
          <a:p>
            <a:r>
              <a:rPr lang="en-US" noProof="0" dirty="0"/>
              <a:t>Local:  Add the line 		"Local change"		to the file </a:t>
            </a:r>
            <a:r>
              <a:rPr lang="en-US" noProof="0" dirty="0" err="1"/>
              <a:t>mergefile.tx</a:t>
            </a:r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26027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Commit the change </a:t>
            </a:r>
          </a:p>
          <a:p>
            <a:r>
              <a:rPr lang="en-US" noProof="0" dirty="0"/>
              <a:t>Push it to "origin"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745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F0DE9F0-59C8-C3B3-532C-1A61415403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4046115"/>
            <a:ext cx="4878387" cy="772369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BD17B03-E01F-741E-ECDF-05B2383AEE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11587" y="3073400"/>
            <a:ext cx="4596438" cy="2717800"/>
          </a:xfrm>
        </p:spPr>
      </p:pic>
    </p:spTree>
    <p:extLst>
      <p:ext uri="{BB962C8B-B14F-4D97-AF65-F5344CB8AC3E}">
        <p14:creationId xmlns:p14="http://schemas.microsoft.com/office/powerpoint/2010/main" val="37224749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83196-9C82-7285-B966-8CC1ADBE77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8F207D9-2AD7-0984-9ED0-E1394D331A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407347"/>
            <a:ext cx="4875213" cy="2049906"/>
          </a:xfrm>
        </p:spPr>
      </p:pic>
    </p:spTree>
    <p:extLst>
      <p:ext uri="{BB962C8B-B14F-4D97-AF65-F5344CB8AC3E}">
        <p14:creationId xmlns:p14="http://schemas.microsoft.com/office/powerpoint/2010/main" val="17006358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83196-9C82-7285-B966-8CC1ADBE77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862C9D3-EF7E-4776-57C6-4613452A92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407347"/>
            <a:ext cx="4875213" cy="2049906"/>
          </a:xfrm>
        </p:spPr>
      </p:pic>
    </p:spTree>
    <p:extLst>
      <p:ext uri="{BB962C8B-B14F-4D97-AF65-F5344CB8AC3E}">
        <p14:creationId xmlns:p14="http://schemas.microsoft.com/office/powerpoint/2010/main" val="9977565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83196-9C82-7285-B966-8CC1ADBE77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64E7452-C7E7-4F2B-3F12-1757F9FA3A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407347"/>
            <a:ext cx="4875213" cy="2049906"/>
          </a:xfrm>
        </p:spPr>
      </p:pic>
    </p:spTree>
    <p:extLst>
      <p:ext uri="{BB962C8B-B14F-4D97-AF65-F5344CB8AC3E}">
        <p14:creationId xmlns:p14="http://schemas.microsoft.com/office/powerpoint/2010/main" val="10903875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F6315A8C-BC15-977A-CAC1-9236410DEB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47214" y="3073400"/>
            <a:ext cx="4325184" cy="2717800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0F28C31E-C467-93D7-8397-8E029E2FA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10954" y="3073400"/>
            <a:ext cx="4539304" cy="2717800"/>
          </a:xfrm>
        </p:spPr>
      </p:pic>
    </p:spTree>
    <p:extLst>
      <p:ext uri="{BB962C8B-B14F-4D97-AF65-F5344CB8AC3E}">
        <p14:creationId xmlns:p14="http://schemas.microsoft.com/office/powerpoint/2010/main" val="8845998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816A20-9833-464E-B2C4-0792FD74FD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9F72C3B-2484-9B59-B061-DA7435AF08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89137" y="3073400"/>
            <a:ext cx="4041338" cy="2717800"/>
          </a:xfrm>
        </p:spPr>
      </p:pic>
    </p:spTree>
    <p:extLst>
      <p:ext uri="{BB962C8B-B14F-4D97-AF65-F5344CB8AC3E}">
        <p14:creationId xmlns:p14="http://schemas.microsoft.com/office/powerpoint/2010/main" val="394904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GitHub</a:t>
            </a:r>
          </a:p>
          <a:p>
            <a:endParaRPr lang="en-US" noProof="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32896D4-B70A-791B-C576-F85882D681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148228"/>
            <a:ext cx="4875213" cy="2568144"/>
          </a:xfr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F226AB-EF67-7F09-D43E-E803A053A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1413" y="3607030"/>
            <a:ext cx="4878387" cy="1650539"/>
          </a:xfrm>
        </p:spPr>
      </p:pic>
    </p:spTree>
    <p:extLst>
      <p:ext uri="{BB962C8B-B14F-4D97-AF65-F5344CB8AC3E}">
        <p14:creationId xmlns:p14="http://schemas.microsoft.com/office/powerpoint/2010/main" val="236663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Where am I in the directory Tree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01AFE08-ECEA-D429-87D1-DF37CFF358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00981" y="4041774"/>
            <a:ext cx="1924050" cy="781050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7B99DEF8-F074-C1A5-B7A3-E978F90D85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00808" y="4246562"/>
            <a:ext cx="2095500" cy="371475"/>
          </a:xfrm>
        </p:spPr>
      </p:pic>
    </p:spTree>
    <p:extLst>
      <p:ext uri="{BB962C8B-B14F-4D97-AF65-F5344CB8AC3E}">
        <p14:creationId xmlns:p14="http://schemas.microsoft.com/office/powerpoint/2010/main" val="15921054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GitHub </a:t>
            </a:r>
            <a:r>
              <a:rPr lang="en-US" sz="1200" noProof="0" dirty="0"/>
              <a:t> </a:t>
            </a:r>
            <a:br>
              <a:rPr lang="en-US" sz="1200" noProof="0" dirty="0"/>
            </a:br>
            <a:r>
              <a:rPr lang="en-US" sz="1200" noProof="0" dirty="0"/>
              <a:t>(after refresh)</a:t>
            </a:r>
            <a:br>
              <a:rPr lang="en-US" sz="1200" noProof="0" dirty="0"/>
            </a:br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E6CFF816-47A3-9604-F67B-C343C553C0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148228"/>
            <a:ext cx="4875213" cy="2568144"/>
          </a:xfrm>
        </p:spPr>
      </p:pic>
    </p:spTree>
    <p:extLst>
      <p:ext uri="{BB962C8B-B14F-4D97-AF65-F5344CB8AC3E}">
        <p14:creationId xmlns:p14="http://schemas.microsoft.com/office/powerpoint/2010/main" val="23316370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GitHub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E1280ED-0F17-463E-70B6-539A181144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148228"/>
            <a:ext cx="4875213" cy="2568144"/>
          </a:xfrm>
        </p:spPr>
      </p:pic>
    </p:spTree>
    <p:extLst>
      <p:ext uri="{BB962C8B-B14F-4D97-AF65-F5344CB8AC3E}">
        <p14:creationId xmlns:p14="http://schemas.microsoft.com/office/powerpoint/2010/main" val="2684475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GitHub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EE0A9C3-D018-0AA1-2DC9-14E9EE572B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39488" y="3073400"/>
            <a:ext cx="4740637" cy="2717800"/>
          </a:xfrm>
        </p:spPr>
      </p:pic>
    </p:spTree>
    <p:extLst>
      <p:ext uri="{BB962C8B-B14F-4D97-AF65-F5344CB8AC3E}">
        <p14:creationId xmlns:p14="http://schemas.microsoft.com/office/powerpoint/2010/main" val="16863724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GitHub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12C2F48-5147-BB78-C9E0-DE831320DE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39488" y="3073400"/>
            <a:ext cx="4740637" cy="2717800"/>
          </a:xfrm>
        </p:spPr>
      </p:pic>
    </p:spTree>
    <p:extLst>
      <p:ext uri="{BB962C8B-B14F-4D97-AF65-F5344CB8AC3E}">
        <p14:creationId xmlns:p14="http://schemas.microsoft.com/office/powerpoint/2010/main" val="42768068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GitHub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2B19C2E-39D5-04A4-A633-689532E776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39488" y="3073400"/>
            <a:ext cx="4740637" cy="2717800"/>
          </a:xfrm>
        </p:spPr>
      </p:pic>
    </p:spTree>
    <p:extLst>
      <p:ext uri="{BB962C8B-B14F-4D97-AF65-F5344CB8AC3E}">
        <p14:creationId xmlns:p14="http://schemas.microsoft.com/office/powerpoint/2010/main" val="15151182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GitHub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D6988B8-487B-9262-F441-BFDD8E890B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39488" y="3073400"/>
            <a:ext cx="4740637" cy="2717800"/>
          </a:xfrm>
        </p:spPr>
      </p:pic>
    </p:spTree>
    <p:extLst>
      <p:ext uri="{BB962C8B-B14F-4D97-AF65-F5344CB8AC3E}">
        <p14:creationId xmlns:p14="http://schemas.microsoft.com/office/powerpoint/2010/main" val="29804213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GitHub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8BC2FA6-8D14-6D1F-C957-85F459E9E6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39488" y="3073400"/>
            <a:ext cx="4740637" cy="2717800"/>
          </a:xfrm>
        </p:spPr>
      </p:pic>
    </p:spTree>
    <p:extLst>
      <p:ext uri="{BB962C8B-B14F-4D97-AF65-F5344CB8AC3E}">
        <p14:creationId xmlns:p14="http://schemas.microsoft.com/office/powerpoint/2010/main" val="2192270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Intellij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626173A-EB7F-9300-BDDE-4BF8DF97DD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4045893"/>
            <a:ext cx="4878387" cy="772813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D542780-0289-1C8D-5FAD-FED8D17192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850220"/>
            <a:ext cx="4875213" cy="1164159"/>
          </a:xfrm>
        </p:spPr>
      </p:pic>
    </p:spTree>
    <p:extLst>
      <p:ext uri="{BB962C8B-B14F-4D97-AF65-F5344CB8AC3E}">
        <p14:creationId xmlns:p14="http://schemas.microsoft.com/office/powerpoint/2010/main" val="6602986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Intellij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DCCE0F7-83DB-A9DE-EAAC-792972FD42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663719"/>
            <a:ext cx="4878387" cy="1537161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316921F7-F2A9-9420-6682-FC79E466D9A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57552" y="3073400"/>
            <a:ext cx="2104509" cy="2717800"/>
          </a:xfrm>
        </p:spPr>
      </p:pic>
    </p:spTree>
    <p:extLst>
      <p:ext uri="{BB962C8B-B14F-4D97-AF65-F5344CB8AC3E}">
        <p14:creationId xmlns:p14="http://schemas.microsoft.com/office/powerpoint/2010/main" val="207625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Intellij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31A029-6B6C-3ECC-781D-4051E5AE6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7149" y="3073400"/>
            <a:ext cx="4706914" cy="27178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43FE208-C665-F585-3C7E-891EE71637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822898"/>
            <a:ext cx="4875213" cy="1218803"/>
          </a:xfrm>
        </p:spPr>
      </p:pic>
    </p:spTree>
    <p:extLst>
      <p:ext uri="{BB962C8B-B14F-4D97-AF65-F5344CB8AC3E}">
        <p14:creationId xmlns:p14="http://schemas.microsoft.com/office/powerpoint/2010/main" val="27556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Moving in the Filesystem</a:t>
            </a:r>
            <a:br>
              <a:rPr lang="en-US" noProof="0" dirty="0"/>
            </a:br>
            <a:br>
              <a:rPr lang="en-US" sz="2200" noProof="0" dirty="0"/>
            </a:br>
            <a:r>
              <a:rPr lang="en-US" sz="2400" b="1" noProof="0" dirty="0"/>
              <a:t>Absolute Path</a:t>
            </a:r>
            <a:br>
              <a:rPr lang="en-US" noProof="0" dirty="0"/>
            </a:br>
            <a:endParaRPr lang="en-US" b="1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45388" y="2249488"/>
            <a:ext cx="4646612" cy="823912"/>
          </a:xfrm>
        </p:spPr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4FD320A-B362-E8FE-BF3A-B1AA31E02360}"/>
              </a:ext>
            </a:extLst>
          </p:cNvPr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absolute path specifies the exact location of a file or directory from the file system's root directory (the top-level directory).</a:t>
            </a:r>
          </a:p>
          <a:p>
            <a:r>
              <a:rPr lang="en-US" dirty="0"/>
              <a:t>It begins with the root directory's name (e.g., C:\ in Windows or / in Unix-like systems) and provides a complete path to the target file or directory.</a:t>
            </a:r>
          </a:p>
          <a:p>
            <a:r>
              <a:rPr lang="en-US" dirty="0"/>
              <a:t>Absolute paths are not dependent on the current working directory and can be used to locate a file or directory from anywhere in the file system.</a:t>
            </a:r>
          </a:p>
          <a:p>
            <a:r>
              <a:rPr lang="en-US" dirty="0"/>
              <a:t>Examples of absolute paths:</a:t>
            </a:r>
          </a:p>
          <a:p>
            <a:pPr lvl="1"/>
            <a:r>
              <a:rPr lang="en-US" b="1" dirty="0"/>
              <a:t>Windows</a:t>
            </a:r>
            <a:r>
              <a:rPr lang="en-US" dirty="0"/>
              <a:t>: C:\Users\YourUsername\Documents\file.txt</a:t>
            </a:r>
          </a:p>
          <a:p>
            <a:pPr lvl="1"/>
            <a:r>
              <a:rPr lang="en-US" b="1" dirty="0"/>
              <a:t>macOS/Linux</a:t>
            </a:r>
            <a:r>
              <a:rPr lang="en-US" dirty="0"/>
              <a:t>: /home/</a:t>
            </a:r>
            <a:r>
              <a:rPr lang="en-US" dirty="0" err="1"/>
              <a:t>YourUsername</a:t>
            </a:r>
            <a:r>
              <a:rPr lang="en-US" dirty="0"/>
              <a:t>/Documents/file.txt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9143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Intellij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6A5A7A3-4694-59B2-9B26-96E452D54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262588"/>
            <a:ext cx="4878387" cy="2339423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D2387DC-0EF8-F9F0-1602-0275AC3ABF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42942" y="3073400"/>
            <a:ext cx="4533729" cy="2717800"/>
          </a:xfrm>
        </p:spPr>
      </p:pic>
    </p:spTree>
    <p:extLst>
      <p:ext uri="{BB962C8B-B14F-4D97-AF65-F5344CB8AC3E}">
        <p14:creationId xmlns:p14="http://schemas.microsoft.com/office/powerpoint/2010/main" val="28368437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Intellij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A74249B-E15C-C4BD-F9D5-1F9140D689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1444" y="3851275"/>
            <a:ext cx="4276725" cy="1162050"/>
          </a:xfrm>
        </p:spPr>
      </p:pic>
    </p:spTree>
    <p:extLst>
      <p:ext uri="{BB962C8B-B14F-4D97-AF65-F5344CB8AC3E}">
        <p14:creationId xmlns:p14="http://schemas.microsoft.com/office/powerpoint/2010/main" val="20877501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Intellij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1584639-1691-D29C-ECC0-CE2766C05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99023" y="3073400"/>
            <a:ext cx="3621566" cy="2717800"/>
          </a:xfrm>
        </p:spPr>
      </p:pic>
    </p:spTree>
    <p:extLst>
      <p:ext uri="{BB962C8B-B14F-4D97-AF65-F5344CB8AC3E}">
        <p14:creationId xmlns:p14="http://schemas.microsoft.com/office/powerpoint/2010/main" val="12627632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Remote repositories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GitHub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3AA0B4A-04BB-5A58-901E-95B1B6BC6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E1280ED-0F17-463E-70B6-539A181144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148228"/>
            <a:ext cx="4875213" cy="2568144"/>
          </a:xfrm>
        </p:spPr>
      </p:pic>
    </p:spTree>
    <p:extLst>
      <p:ext uri="{BB962C8B-B14F-4D97-AF65-F5344CB8AC3E}">
        <p14:creationId xmlns:p14="http://schemas.microsoft.com/office/powerpoint/2010/main" val="29939889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99D71F-B0D8-0F35-B7A0-B2DE5CC5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Tags in git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A88EFF-A703-7CAE-D3F1-B90E500C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Tags are used to mark specific points in the project's history, such as a release, a milestone, or any other important point.</a:t>
            </a:r>
          </a:p>
          <a:p>
            <a:r>
              <a:rPr lang="en-US" noProof="0" dirty="0"/>
              <a:t>A commit can have multiple tags or none at all</a:t>
            </a:r>
          </a:p>
          <a:p>
            <a:r>
              <a:rPr lang="en-US" noProof="0" dirty="0"/>
              <a:t>Use "git tag   &lt;&lt; tag &gt;&gt;   &lt;&lt; commit hash&gt;&gt;"  to tag</a:t>
            </a:r>
          </a:p>
          <a:p>
            <a:r>
              <a:rPr lang="en-US" noProof="0" dirty="0"/>
              <a:t>Use "git log" to find the commit hash</a:t>
            </a:r>
          </a:p>
          <a:p>
            <a:r>
              <a:rPr lang="en-US" noProof="0" dirty="0"/>
              <a:t>"git show  &lt;&lt; commit hash &gt;&gt;"   provides details on a commit</a:t>
            </a:r>
          </a:p>
        </p:txBody>
      </p:sp>
    </p:spTree>
    <p:extLst>
      <p:ext uri="{BB962C8B-B14F-4D97-AF65-F5344CB8AC3E}">
        <p14:creationId xmlns:p14="http://schemas.microsoft.com/office/powerpoint/2010/main" val="8902249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99D71F-B0D8-0F35-B7A0-B2DE5CC5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Git Workflows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A88EFF-A703-7CAE-D3F1-B90E500C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There are many different workflows used with GIT</a:t>
            </a:r>
          </a:p>
          <a:p>
            <a:r>
              <a:rPr lang="en-US" noProof="0" dirty="0"/>
              <a:t>The following is a summary of the more widely used ones</a:t>
            </a:r>
          </a:p>
        </p:txBody>
      </p:sp>
    </p:spTree>
    <p:extLst>
      <p:ext uri="{BB962C8B-B14F-4D97-AF65-F5344CB8AC3E}">
        <p14:creationId xmlns:p14="http://schemas.microsoft.com/office/powerpoint/2010/main" val="20480972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99D71F-B0D8-0F35-B7A0-B2DE5CC5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Git Workflows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A88EFF-A703-7CAE-D3F1-B90E500C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b="1" noProof="0" dirty="0"/>
              <a:t>Trunk-based</a:t>
            </a:r>
            <a:r>
              <a:rPr lang="en-US" noProof="0" dirty="0"/>
              <a:t> developers merge small, frequent updates to a core “trunk” or main branch.</a:t>
            </a:r>
          </a:p>
          <a:p>
            <a:r>
              <a:rPr lang="en-US" noProof="0" dirty="0"/>
              <a:t>Best practice:</a:t>
            </a:r>
          </a:p>
          <a:p>
            <a:pPr lvl="1"/>
            <a:r>
              <a:rPr lang="en-US" noProof="0" dirty="0"/>
              <a:t>Develop in small batches</a:t>
            </a:r>
          </a:p>
          <a:p>
            <a:pPr lvl="1"/>
            <a:r>
              <a:rPr lang="en-US" noProof="0" dirty="0"/>
              <a:t>Usage of Feature flags </a:t>
            </a:r>
          </a:p>
          <a:p>
            <a:pPr lvl="1"/>
            <a:r>
              <a:rPr lang="en-US" noProof="0" dirty="0"/>
              <a:t>Implement comprehensive automated testing </a:t>
            </a:r>
          </a:p>
          <a:p>
            <a:pPr lvl="1"/>
            <a:r>
              <a:rPr lang="en-US" noProof="0" dirty="0"/>
              <a:t>Merge branches to the trunk at least once a day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62585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99D71F-B0D8-0F35-B7A0-B2DE5CC5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Git Workflows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A88EFF-A703-7CAE-D3F1-B90E500C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 err="1"/>
              <a:t>Gitflow</a:t>
            </a:r>
            <a:r>
              <a:rPr lang="en-US" noProof="0" dirty="0"/>
              <a:t>: The </a:t>
            </a:r>
            <a:r>
              <a:rPr lang="en-US" noProof="0" dirty="0" err="1"/>
              <a:t>Gitflow</a:t>
            </a:r>
            <a:r>
              <a:rPr lang="en-US" noProof="0" dirty="0"/>
              <a:t> consists of two main branches: </a:t>
            </a:r>
          </a:p>
          <a:p>
            <a:pPr lvl="1"/>
            <a:r>
              <a:rPr lang="en-US" noProof="0" dirty="0"/>
              <a:t>master branch </a:t>
            </a:r>
          </a:p>
          <a:p>
            <a:pPr lvl="1"/>
            <a:r>
              <a:rPr lang="en-US" noProof="0" dirty="0"/>
              <a:t>develop branch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The master branch is the stable branch that contains the released code. The develop branch is the development branch that contains the latest code changes. </a:t>
            </a:r>
          </a:p>
        </p:txBody>
      </p:sp>
    </p:spTree>
    <p:extLst>
      <p:ext uri="{BB962C8B-B14F-4D97-AF65-F5344CB8AC3E}">
        <p14:creationId xmlns:p14="http://schemas.microsoft.com/office/powerpoint/2010/main" val="4164127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99D71F-B0D8-0F35-B7A0-B2DE5CC5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Git Workflows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A88EFF-A703-7CAE-D3F1-B90E500C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Feature branching</a:t>
            </a:r>
            <a:r>
              <a:rPr lang="en-US" noProof="0" dirty="0"/>
              <a:t>: The feature branching workflow is a simple workflow that is often used by small teams. 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It consists of creating a new branch for each feature that is being developed.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 Once the feature is complete, the branch is merged into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42304985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99D71F-B0D8-0F35-B7A0-B2DE5CC5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Git Workflows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A88EFF-A703-7CAE-D3F1-B90E500C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Forking workflow: </a:t>
            </a:r>
            <a:r>
              <a:rPr lang="en-US" noProof="0" dirty="0"/>
              <a:t>The forking workflow is a workflow that is often used for open source projects. 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/>
              <a:t>It </a:t>
            </a:r>
            <a:r>
              <a:rPr lang="en-US" noProof="0" dirty="0"/>
              <a:t>consists of creating a fork of the project repository into your own </a:t>
            </a:r>
            <a:r>
              <a:rPr lang="en-US" noProof="0"/>
              <a:t>account.</a:t>
            </a:r>
            <a:br>
              <a:rPr lang="en-US" noProof="0"/>
            </a:br>
            <a:endParaRPr lang="en-US" noProof="0"/>
          </a:p>
          <a:p>
            <a:r>
              <a:rPr lang="en-US" noProof="0"/>
              <a:t>You </a:t>
            </a:r>
            <a:r>
              <a:rPr lang="en-US" noProof="0" dirty="0"/>
              <a:t>then change the fork and submit pull requests to the main repository. </a:t>
            </a:r>
          </a:p>
        </p:txBody>
      </p:sp>
    </p:spTree>
    <p:extLst>
      <p:ext uri="{BB962C8B-B14F-4D97-AF65-F5344CB8AC3E}">
        <p14:creationId xmlns:p14="http://schemas.microsoft.com/office/powerpoint/2010/main" val="315768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Moving in the Filesystem</a:t>
            </a:r>
            <a:br>
              <a:rPr lang="en-US" noProof="0" dirty="0"/>
            </a:br>
            <a:br>
              <a:rPr lang="en-US" sz="2200" noProof="0" dirty="0"/>
            </a:br>
            <a:r>
              <a:rPr lang="en-US" sz="2400" b="1" noProof="0" dirty="0"/>
              <a:t>Relative Path</a:t>
            </a:r>
            <a:br>
              <a:rPr lang="en-US" noProof="0" dirty="0"/>
            </a:br>
            <a:endParaRPr lang="en-US" b="1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45388" y="2249488"/>
            <a:ext cx="4646612" cy="823912"/>
          </a:xfrm>
        </p:spPr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4FD320A-B362-E8FE-BF3A-B1AA31E02360}"/>
              </a:ext>
            </a:extLst>
          </p:cNvPr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relative path starts either with a directory name or one or two dots ("." or "..").   "." (dot) represents the current directory, and ".." (dot-dot) represents the parent directory. </a:t>
            </a:r>
          </a:p>
          <a:p>
            <a:r>
              <a:rPr lang="en-US" dirty="0"/>
              <a:t>A relative path specifies the location of a file or directory with respect to the current working directory.</a:t>
            </a:r>
          </a:p>
          <a:p>
            <a:r>
              <a:rPr lang="en-US" dirty="0"/>
              <a:t>Examples (in Unix notation with "/"):</a:t>
            </a:r>
          </a:p>
          <a:p>
            <a:pPr lvl="1"/>
            <a:r>
              <a:rPr lang="en-US" b="1" dirty="0"/>
              <a:t>Reports/file1.txt: </a:t>
            </a:r>
            <a:r>
              <a:rPr lang="en-US" dirty="0"/>
              <a:t>file "file1.txt" in the subdirectory "</a:t>
            </a:r>
            <a:r>
              <a:rPr lang="en-US" b="1" dirty="0"/>
              <a:t> Reports </a:t>
            </a:r>
            <a:r>
              <a:rPr lang="en-US" dirty="0"/>
              <a:t>" of the current directory</a:t>
            </a:r>
          </a:p>
          <a:p>
            <a:pPr lvl="1"/>
            <a:r>
              <a:rPr lang="en-US" b="1" dirty="0"/>
              <a:t>../ Reports /file1.txt</a:t>
            </a:r>
            <a:r>
              <a:rPr lang="en-US" dirty="0"/>
              <a:t>: file "file1.txt" in the subdirectory "</a:t>
            </a:r>
            <a:r>
              <a:rPr lang="en-US" b="1" dirty="0"/>
              <a:t> Reports </a:t>
            </a:r>
            <a:r>
              <a:rPr lang="en-US" dirty="0"/>
              <a:t>" of the parent directory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44339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99D71F-B0D8-0F35-B7A0-B2DE5CC5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Git:  Best practices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A88EFF-A703-7CAE-D3F1-B90E500C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noProof="0" dirty="0"/>
              <a:t>Use a consistent naming convention for your branches</a:t>
            </a:r>
            <a:r>
              <a:rPr lang="en-US" noProof="0" dirty="0"/>
              <a:t>. This will make it easier to identify and track your branches.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noProof="0" dirty="0"/>
              <a:t>Use a branching strategy that works for your team</a:t>
            </a:r>
            <a:r>
              <a:rPr lang="en-US" noProof="0" dirty="0"/>
              <a:t>. There are many different branching strategies, so find one that works well for your team.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noProof="0" dirty="0"/>
              <a:t>Commit frequently and concisely</a:t>
            </a:r>
            <a:r>
              <a:rPr lang="en-US" noProof="0" dirty="0"/>
              <a:t>. This will make it easier to track your changes and revert to previous versions if needed. This will help you to keep your working tree clean and organized.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noProof="0" dirty="0"/>
              <a:t>Write meaningful commit messages</a:t>
            </a:r>
            <a:r>
              <a:rPr lang="en-US" noProof="0" dirty="0"/>
              <a:t>. Your commit messages should be clear and concise, and they should explain the changes that you have made.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noProof="0" dirty="0"/>
              <a:t>Use a consistent naming convention for your tags</a:t>
            </a:r>
            <a:r>
              <a:rPr lang="en-US" noProof="0" dirty="0"/>
              <a:t>. Make use of tags </a:t>
            </a:r>
            <a:r>
              <a:rPr lang="en-US" dirty="0"/>
              <a:t>often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5935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D16AEE-918D-2E29-98A5-D40B7A4F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45388" y="2249488"/>
            <a:ext cx="4646612" cy="823912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79701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A046-B978-F528-88C2-38AF2607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Appendix A:  Installation of IntelliJ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05DD91-77C2-D0C2-B547-A81BF69ED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157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60275D-EA7F-7A5A-745E-8A18A5F8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Download &amp; Install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1BFB815-00CA-0C7A-2CCC-A5C1B212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Goto:   https://www.jetbrains.com/edu-products/download/#section=idea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Download this: 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Run the executable. There is no need to install Java first.  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CC05AF-0AB2-9D59-0818-F6397187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96" y="3101139"/>
            <a:ext cx="3364080" cy="14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00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60275D-EA7F-7A5A-745E-8A18A5F8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Download &amp; Install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1BFB815-00CA-0C7A-2CCC-A5C1B212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Start it and click on "Learn" (left-hand-side menu)m then click on the "Enable Access" button and you are good to go.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9331F6-BB4C-9E43-BF7A-020BFB40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86" y="3429000"/>
            <a:ext cx="74104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629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442829E-BD4C-7C3D-0141-FC15D329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Appendix B:  Options in IntelliJ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C04D34-F2C7-8659-43AB-F97A0D766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3336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8524FB-2999-800A-A253-02D65274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Reach the options Menu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9C096F2-96DE-7F48-7D9A-1425FC57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40636B-D1E7-F760-595B-35FAC7BD8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71475"/>
            <a:ext cx="7467600" cy="6115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A97558-18C8-FDBE-7795-85F61C79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18" y="0"/>
            <a:ext cx="9250764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A4D50F-8FE7-53CF-C5B4-C00B00BC4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18" y="0"/>
            <a:ext cx="9250764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32C27DF-0C86-24BB-DB2A-CE2C83B0E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618" y="0"/>
            <a:ext cx="9250764" cy="6858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FAEBEE7-E46B-D7D4-71E1-5487976EA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037" y="2009775"/>
            <a:ext cx="9305925" cy="283845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07AAAE-7760-9C21-C5F3-6D0D43880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7" y="0"/>
            <a:ext cx="6363586" cy="6858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0499028-41CE-0CD1-9ED0-4AB2E54588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2887" y="1104900"/>
            <a:ext cx="4086225" cy="46482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95AB836-82A9-4013-FD02-24BFB98DB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0618" y="0"/>
            <a:ext cx="9250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Moving in the Filesystem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56BE12-B9CA-1265-B755-F2C5767B2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Type "cd &lt;directory&gt;", where &lt;directory&gt; is the directory, you want to change to, and then press Enter.</a:t>
            </a:r>
          </a:p>
          <a:p>
            <a:r>
              <a:rPr lang="en-US" noProof="0" dirty="0"/>
              <a:t>Directories can be named absolute or relative.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E53BAE-BF54-8D22-C6E0-C507E6CBCF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Same as for MS-Windows</a:t>
            </a:r>
          </a:p>
        </p:txBody>
      </p:sp>
    </p:spTree>
    <p:extLst>
      <p:ext uri="{BB962C8B-B14F-4D97-AF65-F5344CB8AC3E}">
        <p14:creationId xmlns:p14="http://schemas.microsoft.com/office/powerpoint/2010/main" val="221514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Creating new directories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56BE12-B9CA-1265-B755-F2C5767B2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Type "</a:t>
            </a:r>
            <a:r>
              <a:rPr lang="en-US" noProof="0" dirty="0" err="1"/>
              <a:t>mkdir</a:t>
            </a:r>
            <a:r>
              <a:rPr lang="en-US" noProof="0" dirty="0"/>
              <a:t> &lt;directory&gt;", where &lt;directory&gt; is the directory you want to create, and then press Enter.</a:t>
            </a:r>
          </a:p>
          <a:p>
            <a:r>
              <a:rPr lang="en-US" noProof="0" dirty="0"/>
              <a:t>Directories can be named absolute or relative.</a:t>
            </a:r>
          </a:p>
          <a:p>
            <a:r>
              <a:rPr lang="en-US" noProof="0" dirty="0"/>
              <a:t>"</a:t>
            </a:r>
            <a:r>
              <a:rPr lang="en-US" noProof="0" dirty="0" err="1"/>
              <a:t>mkdir</a:t>
            </a:r>
            <a:r>
              <a:rPr lang="en-US" noProof="0" dirty="0"/>
              <a:t>" can be abbreviated as "md"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E53BAE-BF54-8D22-C6E0-C507E6CBCF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Same as for MS-Windows, but the abbreviation of "md does not exist.</a:t>
            </a:r>
          </a:p>
        </p:txBody>
      </p:sp>
    </p:spTree>
    <p:extLst>
      <p:ext uri="{BB962C8B-B14F-4D97-AF65-F5344CB8AC3E}">
        <p14:creationId xmlns:p14="http://schemas.microsoft.com/office/powerpoint/2010/main" val="196745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Remove / Delete A directories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56BE12-B9CA-1265-B755-F2C5767B2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/>
              <a:t>Type "</a:t>
            </a:r>
            <a:r>
              <a:rPr lang="en-US" noProof="0" dirty="0" err="1"/>
              <a:t>rmdir</a:t>
            </a:r>
            <a:r>
              <a:rPr lang="en-US" noProof="0" dirty="0"/>
              <a:t> &lt;directory&gt;", where &lt;directory&gt; is the directory, you want to delete, and then press Enter.</a:t>
            </a:r>
          </a:p>
          <a:p>
            <a:r>
              <a:rPr lang="en-US" noProof="0" dirty="0"/>
              <a:t>Directories can be named absolute or relative.</a:t>
            </a:r>
          </a:p>
          <a:p>
            <a:r>
              <a:rPr lang="en-US" noProof="0" dirty="0"/>
              <a:t>The directory must be empty.</a:t>
            </a:r>
          </a:p>
          <a:p>
            <a:r>
              <a:rPr lang="en-US" noProof="0" dirty="0"/>
              <a:t>"</a:t>
            </a:r>
            <a:r>
              <a:rPr lang="en-US" noProof="0" dirty="0" err="1"/>
              <a:t>mkdir</a:t>
            </a:r>
            <a:r>
              <a:rPr lang="en-US" noProof="0" dirty="0"/>
              <a:t>" can be abbreviated as "</a:t>
            </a:r>
            <a:r>
              <a:rPr lang="en-US" noProof="0" dirty="0" err="1"/>
              <a:t>rd</a:t>
            </a:r>
            <a:r>
              <a:rPr lang="en-US" noProof="0" dirty="0"/>
              <a:t>"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E53BAE-BF54-8D22-C6E0-C507E6CBCF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/>
              <a:t>Same as for MS-Windows, but the abbreviation of "</a:t>
            </a:r>
            <a:r>
              <a:rPr lang="en-US" noProof="0" dirty="0" err="1"/>
              <a:t>rd</a:t>
            </a:r>
            <a:r>
              <a:rPr lang="en-US" noProof="0" dirty="0"/>
              <a:t> does not exist.</a:t>
            </a:r>
          </a:p>
        </p:txBody>
      </p:sp>
    </p:spTree>
    <p:extLst>
      <p:ext uri="{BB962C8B-B14F-4D97-AF65-F5344CB8AC3E}">
        <p14:creationId xmlns:p14="http://schemas.microsoft.com/office/powerpoint/2010/main" val="1571044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56BE12-B9CA-1265-B755-F2C5767B2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Open a new Command Prompt window</a:t>
            </a:r>
          </a:p>
          <a:p>
            <a:r>
              <a:rPr lang="en-US" noProof="0" dirty="0"/>
              <a:t>Switch to the "</a:t>
            </a:r>
            <a:r>
              <a:rPr lang="en-US" noProof="0" dirty="0" err="1"/>
              <a:t>AppData</a:t>
            </a:r>
            <a:r>
              <a:rPr lang="en-US" noProof="0" dirty="0"/>
              <a:t>\Local\Temp" directory</a:t>
            </a:r>
          </a:p>
          <a:p>
            <a:r>
              <a:rPr lang="en-US" noProof="0" dirty="0"/>
              <a:t>The content of the directory will look different for each user, as it is used by the OS and many applications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E53BAE-BF54-8D22-C6E0-C507E6CBCF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Open a new Terminal window</a:t>
            </a:r>
          </a:p>
          <a:p>
            <a:r>
              <a:rPr lang="en-US" noProof="0" dirty="0"/>
              <a:t>Switch to the "/</a:t>
            </a:r>
            <a:r>
              <a:rPr lang="en-US" noProof="0" dirty="0" err="1"/>
              <a:t>tmp</a:t>
            </a:r>
            <a:r>
              <a:rPr lang="en-US" noProof="0" dirty="0"/>
              <a:t>" directory</a:t>
            </a:r>
          </a:p>
          <a:p>
            <a:r>
              <a:rPr lang="en-US" noProof="0" dirty="0"/>
              <a:t>The content of the directory will look different for each user, as it is used by the OS and many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983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 and Macintosh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56BE12-B9CA-1265-B755-F2C5767B2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/>
              <a:t>Build the directories and subdirectories as shown on the right-hand-side.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E53BAE-BF54-8D22-C6E0-C507E6CBCF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000" b="1" noProof="0" dirty="0">
                <a:latin typeface="Arial Black" panose="020B0A04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noProof="0" dirty="0">
                <a:latin typeface="Arial Black" panose="020B0A04020102020204" pitchFamily="34" charset="0"/>
              </a:rPr>
              <a:t>└─ Folder 1</a:t>
            </a:r>
            <a:br>
              <a:rPr lang="en-US" noProof="0" dirty="0">
                <a:latin typeface="Arial Black" panose="020B0A04020102020204" pitchFamily="34" charset="0"/>
              </a:rPr>
            </a:br>
            <a:r>
              <a:rPr lang="en-US" noProof="0" dirty="0">
                <a:latin typeface="Arial Black" panose="020B0A04020102020204" pitchFamily="34" charset="0"/>
              </a:rPr>
              <a:t> │  └─ Folder 1.1</a:t>
            </a:r>
            <a:br>
              <a:rPr lang="en-US" noProof="0" dirty="0">
                <a:latin typeface="Arial Black" panose="020B0A04020102020204" pitchFamily="34" charset="0"/>
              </a:rPr>
            </a:br>
            <a:r>
              <a:rPr lang="en-US" noProof="0" dirty="0">
                <a:latin typeface="Arial Black" panose="020B0A04020102020204" pitchFamily="34" charset="0"/>
              </a:rPr>
              <a:t> │  └─ Folder 1.2</a:t>
            </a:r>
            <a:br>
              <a:rPr lang="en-US" noProof="0" dirty="0">
                <a:latin typeface="Arial Black" panose="020B0A04020102020204" pitchFamily="34" charset="0"/>
              </a:rPr>
            </a:br>
            <a:r>
              <a:rPr lang="en-US" noProof="0" dirty="0">
                <a:latin typeface="Arial Black" panose="020B0A04020102020204" pitchFamily="34" charset="0"/>
              </a:rPr>
              <a:t> └─ Folder 2</a:t>
            </a:r>
            <a:br>
              <a:rPr lang="en-US" noProof="0" dirty="0">
                <a:latin typeface="Arial Black" panose="020B0A04020102020204" pitchFamily="34" charset="0"/>
              </a:rPr>
            </a:br>
            <a:r>
              <a:rPr lang="en-US" noProof="0" dirty="0">
                <a:latin typeface="Arial Black" panose="020B0A04020102020204" pitchFamily="34" charset="0"/>
              </a:rPr>
              <a:t>      └─ Folder 2.1</a:t>
            </a:r>
            <a:br>
              <a:rPr lang="en-US" noProof="0" dirty="0">
                <a:latin typeface="Arial Black" panose="020B0A04020102020204" pitchFamily="34" charset="0"/>
              </a:rPr>
            </a:br>
            <a:r>
              <a:rPr lang="en-US" noProof="0" dirty="0">
                <a:latin typeface="Arial Black" panose="020B0A04020102020204" pitchFamily="34" charset="0"/>
              </a:rPr>
              <a:t>      └─ Folder 2.2</a:t>
            </a:r>
            <a:br>
              <a:rPr lang="en-US" noProof="0" dirty="0">
                <a:latin typeface="Arial Black" panose="020B0A04020102020204" pitchFamily="34" charset="0"/>
              </a:rPr>
            </a:br>
            <a:endParaRPr lang="en-US" noProof="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6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 and Macintosh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56BE12-B9CA-1265-B755-F2C5767B2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9906000" cy="2717801"/>
          </a:xfrm>
        </p:spPr>
        <p:txBody>
          <a:bodyPr>
            <a:normAutofit fontScale="85000" lnSpcReduction="20000"/>
          </a:bodyPr>
          <a:lstStyle/>
          <a:p>
            <a:r>
              <a:rPr lang="en-US" noProof="0" dirty="0"/>
              <a:t>Switch to directory "Folder 2"</a:t>
            </a:r>
          </a:p>
          <a:p>
            <a:r>
              <a:rPr lang="en-US" noProof="0" dirty="0"/>
              <a:t>Delete directory "Folder 2.2"</a:t>
            </a:r>
          </a:p>
          <a:p>
            <a:r>
              <a:rPr lang="en-US" noProof="0" dirty="0"/>
              <a:t>Goto to the parent directory</a:t>
            </a:r>
          </a:p>
          <a:p>
            <a:r>
              <a:rPr lang="en-US" noProof="0" dirty="0"/>
              <a:t>Delete "Folder 2"   ---  What happens and how to delete the folder?</a:t>
            </a:r>
          </a:p>
          <a:p>
            <a:r>
              <a:rPr lang="en-US" noProof="0" dirty="0"/>
              <a:t>Do the same for "Folder 1"</a:t>
            </a:r>
          </a:p>
          <a:p>
            <a:r>
              <a:rPr lang="en-US" noProof="0" dirty="0"/>
              <a:t>Try to use absolute and relative path names for the directories you work with</a:t>
            </a:r>
          </a:p>
        </p:txBody>
      </p:sp>
    </p:spTree>
    <p:extLst>
      <p:ext uri="{BB962C8B-B14F-4D97-AF65-F5344CB8AC3E}">
        <p14:creationId xmlns:p14="http://schemas.microsoft.com/office/powerpoint/2010/main" val="100617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698A8-E425-4CA9-8B0E-7123FE69D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noProof="0" dirty="0"/>
              <a:t>Who am I</a:t>
            </a:r>
          </a:p>
        </p:txBody>
      </p:sp>
      <p:pic>
        <p:nvPicPr>
          <p:cNvPr id="5" name="Content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353E02F-E1FC-4DA6-87EF-814E39183E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8612" r="39863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88B45-6C15-4A0B-925A-65CE259A1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2519" y="2249487"/>
            <a:ext cx="3291268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noProof="0" dirty="0"/>
              <a:t>Kristof Werling</a:t>
            </a:r>
          </a:p>
          <a:p>
            <a:r>
              <a:rPr lang="en-US" sz="1800" noProof="0" dirty="0"/>
              <a:t>31 years of experience  at HP: </a:t>
            </a:r>
            <a:r>
              <a:rPr lang="en-US" sz="1800" noProof="0" dirty="0" err="1"/>
              <a:t>DevOp</a:t>
            </a:r>
            <a:r>
              <a:rPr lang="en-US" sz="1800" noProof="0" dirty="0"/>
              <a:t>, Developer, Architect</a:t>
            </a:r>
          </a:p>
          <a:p>
            <a:r>
              <a:rPr lang="en-US" sz="1800" noProof="0"/>
              <a:t>Started KwerlingIT </a:t>
            </a:r>
            <a:r>
              <a:rPr lang="en-US" sz="1800" noProof="0" dirty="0"/>
              <a:t>GmbH</a:t>
            </a:r>
          </a:p>
          <a:p>
            <a:r>
              <a:rPr lang="en-US" sz="1800" noProof="0" dirty="0"/>
              <a:t>Focus: IT / Cyber Security</a:t>
            </a:r>
          </a:p>
          <a:p>
            <a:r>
              <a:rPr lang="en-US" sz="1800" noProof="0" dirty="0"/>
              <a:t>Security Audits, IT consulting, Trainings, Software creation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EA57A2-93A4-E751-C06B-0352ABD99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269" y="5692774"/>
            <a:ext cx="638176" cy="63817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1185D03-F713-6C11-5823-E3ACD0DE7AF8}"/>
              </a:ext>
            </a:extLst>
          </p:cNvPr>
          <p:cNvSpPr txBox="1"/>
          <p:nvPr/>
        </p:nvSpPr>
        <p:spPr>
          <a:xfrm>
            <a:off x="8532915" y="5487164"/>
            <a:ext cx="33971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KwerlingIT GmbH</a:t>
            </a:r>
          </a:p>
          <a:p>
            <a:r>
              <a:rPr lang="de-DE" sz="1400" dirty="0">
                <a:hlinkClick r:id="rId6"/>
              </a:rPr>
              <a:t>kristof.werling@kwerlingit.com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https://www.linkedin.com/in/kristof-werling/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https://www.kwerlingit.com</a:t>
            </a: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470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14="http://schemas.microsoft.com/office/powerpoint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7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7C20CFF4-CA83-94F2-D36E-4E6C8F0C2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noProof="0" dirty="0">
                <a:solidFill>
                  <a:srgbClr val="FFFFFF"/>
                </a:solidFill>
              </a:rPr>
              <a:t>Introduction into GIT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7EDBCB6-5F4E-8F18-2659-7CED7614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noProof="0" dirty="0">
                <a:solidFill>
                  <a:schemeClr val="bg2"/>
                </a:solidFill>
              </a:rPr>
              <a:t>How to work with </a:t>
            </a:r>
            <a:r>
              <a:rPr lang="en-US" sz="2000" noProof="0" dirty="0" err="1">
                <a:solidFill>
                  <a:schemeClr val="bg2"/>
                </a:solidFill>
              </a:rPr>
              <a:t>Github</a:t>
            </a:r>
            <a:r>
              <a:rPr lang="en-US" sz="2000" noProof="0" dirty="0">
                <a:solidFill>
                  <a:schemeClr val="bg2"/>
                </a:solidFill>
              </a:rPr>
              <a:t>, Gitlab, Bitbucket and many other providers of GIT repositories</a:t>
            </a:r>
          </a:p>
        </p:txBody>
      </p:sp>
    </p:spTree>
    <p:extLst>
      <p:ext uri="{BB962C8B-B14F-4D97-AF65-F5344CB8AC3E}">
        <p14:creationId xmlns:p14="http://schemas.microsoft.com/office/powerpoint/2010/main" val="1058738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dgm="http://schemas.openxmlformats.org/drawingml/2006/diagram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F404EAA5-58CA-A5F6-FEB3-CEAE09D7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 sz="3300" noProof="0" dirty="0">
                <a:solidFill>
                  <a:srgbClr val="FFFFFF"/>
                </a:solidFill>
              </a:rPr>
              <a:t>Technical Environment</a:t>
            </a:r>
          </a:p>
        </p:txBody>
      </p:sp>
      <p:sp useBgFill="1">
        <p:nvSpPr>
          <p:cNvPr id="4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dgm="http://schemas.openxmlformats.org/drawingml/2006/diagram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aphicFrame>
        <p:nvGraphicFramePr>
          <p:cNvPr id="12" name="Inhaltsplatzhalter 4">
            <a:extLst>
              <a:ext uri="{FF2B5EF4-FFF2-40B4-BE49-F238E27FC236}">
                <a16:creationId xmlns:a16="http://schemas.microsoft.com/office/drawing/2014/main" id="{453CBB99-D563-94A4-6FB2-925F541CF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889652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9814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7C28C-D928-2206-7CDF-A1B2CFD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Table of Content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2C722E-DBAE-2468-BF61-473F0D1220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Why a VCS?</a:t>
            </a:r>
          </a:p>
          <a:p>
            <a:r>
              <a:rPr lang="en-US" noProof="0" dirty="0"/>
              <a:t>Basic GIT concepts</a:t>
            </a:r>
          </a:p>
          <a:p>
            <a:r>
              <a:rPr lang="en-US" noProof="0" dirty="0"/>
              <a:t>Installation of GIT</a:t>
            </a:r>
          </a:p>
          <a:p>
            <a:r>
              <a:rPr lang="en-US" noProof="0" dirty="0"/>
              <a:t>Local configuration</a:t>
            </a:r>
          </a:p>
          <a:p>
            <a:r>
              <a:rPr lang="en-US" noProof="0" dirty="0"/>
              <a:t>Creation of a repository</a:t>
            </a:r>
          </a:p>
          <a:p>
            <a:r>
              <a:rPr lang="en-US" noProof="0" dirty="0"/>
              <a:t>Adding files / directories to a repository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2B15D3-FBC8-6E6A-E9AC-D6B981341B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Working with branches</a:t>
            </a:r>
          </a:p>
          <a:p>
            <a:r>
              <a:rPr lang="en-US" noProof="0" dirty="0"/>
              <a:t>Remote repositories</a:t>
            </a:r>
          </a:p>
          <a:p>
            <a:r>
              <a:rPr lang="en-US" noProof="0" dirty="0"/>
              <a:t>Tags in GIT</a:t>
            </a:r>
          </a:p>
          <a:p>
            <a:r>
              <a:rPr lang="en-US" noProof="0" dirty="0"/>
              <a:t>Git workflows</a:t>
            </a:r>
          </a:p>
          <a:p>
            <a:r>
              <a:rPr lang="en-US" noProof="0" dirty="0"/>
              <a:t>Best </a:t>
            </a:r>
            <a:r>
              <a:rPr lang="en-US" noProof="0" dirty="0" err="1"/>
              <a:t>practises</a:t>
            </a:r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9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EC2CB-FD0F-8D37-67CD-85587D78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a VCS?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042776-FA97-48AB-911B-73E01A20C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noProof="0" dirty="0"/>
              <a:t>Data Protection</a:t>
            </a:r>
            <a:br>
              <a:rPr lang="en-US" noProof="0" dirty="0"/>
            </a:br>
            <a:r>
              <a:rPr lang="en-US" noProof="0" dirty="0"/>
              <a:t>(prevent data loss / corruption)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Collaboration</a:t>
            </a:r>
            <a:br>
              <a:rPr lang="en-US" noProof="0" dirty="0"/>
            </a:br>
            <a:r>
              <a:rPr lang="en-US" noProof="0" dirty="0"/>
              <a:t>(Multiple users can work on the same project in a controlled way)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Auditing</a:t>
            </a:r>
            <a:br>
              <a:rPr lang="en-US" noProof="0" dirty="0"/>
            </a:br>
            <a:r>
              <a:rPr lang="en-US" noProof="0" dirty="0"/>
              <a:t>(tracking of changes on each file)</a:t>
            </a:r>
          </a:p>
        </p:txBody>
      </p:sp>
    </p:spTree>
    <p:extLst>
      <p:ext uri="{BB962C8B-B14F-4D97-AF65-F5344CB8AC3E}">
        <p14:creationId xmlns:p14="http://schemas.microsoft.com/office/powerpoint/2010/main" val="3534515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8DFDB-FBB4-25C7-3FE3-0E62A481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Basic GIT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31FAA-8F32-B96A-350E-2E3FFC2F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Repository (local or remote): Store for your files and their version history</a:t>
            </a:r>
          </a:p>
          <a:p>
            <a:r>
              <a:rPr lang="en-US" noProof="0" dirty="0"/>
              <a:t>Commit: A new version of files stored to the repository version history.</a:t>
            </a:r>
          </a:p>
          <a:p>
            <a:r>
              <a:rPr lang="en-US" noProof="0" dirty="0"/>
              <a:t>Branch: A forked specific version of the files in the repository</a:t>
            </a:r>
          </a:p>
          <a:p>
            <a:r>
              <a:rPr lang="en-US" noProof="0" dirty="0"/>
              <a:t>Merge: Combining changes of one branch into another</a:t>
            </a:r>
          </a:p>
        </p:txBody>
      </p:sp>
    </p:spTree>
    <p:extLst>
      <p:ext uri="{BB962C8B-B14F-4D97-AF65-F5344CB8AC3E}">
        <p14:creationId xmlns:p14="http://schemas.microsoft.com/office/powerpoint/2010/main" val="2352559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Installation of GIT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56BE12-B9CA-1265-B755-F2C5767B2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Windows requires an installation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E53BAE-BF54-8D22-C6E0-C507E6CBCF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noProof="0" dirty="0"/>
              <a:t>There is a fair chance, that GIT is already installed on your machine.</a:t>
            </a:r>
          </a:p>
          <a:p>
            <a:r>
              <a:rPr lang="en-US" noProof="0" dirty="0"/>
              <a:t>Verify it by opening a Terminal and type "git –version" followed by Enter</a:t>
            </a:r>
          </a:p>
          <a:p>
            <a:r>
              <a:rPr lang="en-US" noProof="0" dirty="0"/>
              <a:t>If it is not installed see next slide</a:t>
            </a:r>
          </a:p>
        </p:txBody>
      </p:sp>
    </p:spTree>
    <p:extLst>
      <p:ext uri="{BB962C8B-B14F-4D97-AF65-F5344CB8AC3E}">
        <p14:creationId xmlns:p14="http://schemas.microsoft.com/office/powerpoint/2010/main" val="3048393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6C2DF-79B4-BE0C-13F5-CA95D12F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Installation of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A674B1-27DC-CDCF-1851-3D0729D2D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noProof="0" dirty="0"/>
              <a:t>Goto:   </a:t>
            </a:r>
            <a:r>
              <a:rPr lang="en-US" noProof="0" dirty="0">
                <a:hlinkClick r:id="rId2"/>
              </a:rPr>
              <a:t>https://git-scm.com/downloads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Depending on your OS follow the instructions on the page.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Make sure that the git-command can be used from the command line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There are also GUI Clients available from that page. No need to install any of them.</a:t>
            </a:r>
          </a:p>
        </p:txBody>
      </p:sp>
    </p:spTree>
    <p:extLst>
      <p:ext uri="{BB962C8B-B14F-4D97-AF65-F5344CB8AC3E}">
        <p14:creationId xmlns:p14="http://schemas.microsoft.com/office/powerpoint/2010/main" val="3683081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AE20F-7FAA-0FB4-2C44-1C85A400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Local configuration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422901-7E8B-1CDF-0012-D231EE73D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It is necessary to configure your real name and email address: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On the command line enter this: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	git config --global user.name “&lt;&lt;Real name of user&gt;&gt;“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	git config --global </a:t>
            </a:r>
            <a:r>
              <a:rPr lang="en-US" noProof="0" dirty="0" err="1"/>
              <a:t>user.email</a:t>
            </a:r>
            <a:r>
              <a:rPr lang="en-US" noProof="0" dirty="0"/>
              <a:t> “somebody@computer.com“</a:t>
            </a: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0373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B1B6E-7213-21A5-8802-7071C661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Local configuration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F48DDE8-3A09-BAD5-0E03-375EA5A98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843633"/>
              </p:ext>
            </p:extLst>
          </p:nvPr>
        </p:nvGraphicFramePr>
        <p:xfrm>
          <a:off x="1236663" y="3086099"/>
          <a:ext cx="9906000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5612">
                  <a:extLst>
                    <a:ext uri="{9D8B030D-6E8A-4147-A177-3AD203B41FA5}">
                      <a16:colId xmlns:a16="http://schemas.microsoft.com/office/drawing/2014/main" val="1516888802"/>
                    </a:ext>
                  </a:extLst>
                </a:gridCol>
                <a:gridCol w="8180388">
                  <a:extLst>
                    <a:ext uri="{9D8B030D-6E8A-4147-A177-3AD203B41FA5}">
                      <a16:colId xmlns:a16="http://schemas.microsoft.com/office/drawing/2014/main" val="2390563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19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system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Taken, </a:t>
                      </a:r>
                      <a:r>
                        <a:rPr lang="de-DE" dirty="0" err="1"/>
                        <a:t>when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global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configuration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Taken, </a:t>
                      </a:r>
                      <a:r>
                        <a:rPr lang="de-DE" dirty="0" err="1"/>
                        <a:t>when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configuration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796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Taken, </a:t>
                      </a:r>
                      <a:r>
                        <a:rPr lang="de-DE" dirty="0" err="1"/>
                        <a:t>if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exists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41317"/>
                  </a:ext>
                </a:extLst>
              </a:tr>
            </a:tbl>
          </a:graphicData>
        </a:graphic>
      </p:graphicFrame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C6E3F77-654B-00B4-438C-4276657AC674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684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There are 3 levels of configuration hierarchy: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7815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DF6B0-103B-AB64-205C-7F44759F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Local configuration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95437D1-CEF8-992E-2EE8-AEF7E68C9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If wished, a standard editor (or IDE) can be configured for viewing or editing text and source files: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	git config --global </a:t>
            </a:r>
            <a:r>
              <a:rPr lang="en-US" noProof="0" dirty="0" err="1"/>
              <a:t>core.editor</a:t>
            </a:r>
            <a:r>
              <a:rPr lang="en-US" noProof="0" dirty="0"/>
              <a:t> "idea"</a:t>
            </a:r>
          </a:p>
        </p:txBody>
      </p:sp>
    </p:spTree>
    <p:extLst>
      <p:ext uri="{BB962C8B-B14F-4D97-AF65-F5344CB8AC3E}">
        <p14:creationId xmlns:p14="http://schemas.microsoft.com/office/powerpoint/2010/main" val="253001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8CFB-E0BD-48CB-A675-68ABE46A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C7CB4-EECF-4A77-9558-77E665C2F4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Disclaimer</a:t>
            </a:r>
          </a:p>
          <a:p>
            <a:r>
              <a:rPr lang="en-US" noProof="0" dirty="0"/>
              <a:t>Short Command Line Introduction</a:t>
            </a:r>
          </a:p>
          <a:p>
            <a:r>
              <a:rPr lang="en-US" noProof="0" dirty="0"/>
              <a:t>Introduction into GIT</a:t>
            </a:r>
          </a:p>
          <a:p>
            <a:r>
              <a:rPr lang="en-US" noProof="0" dirty="0"/>
              <a:t>Common GIT commands</a:t>
            </a:r>
          </a:p>
          <a:p>
            <a:r>
              <a:rPr lang="en-US" noProof="0" dirty="0"/>
              <a:t>Working with Branches</a:t>
            </a:r>
          </a:p>
          <a:p>
            <a:r>
              <a:rPr lang="en-US" noProof="0" dirty="0"/>
              <a:t>Remote repositories</a:t>
            </a:r>
          </a:p>
          <a:p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CA59-2DDD-40A8-AB56-270CC0F35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r>
              <a:rPr lang="en-US" noProof="0" dirty="0"/>
              <a:t>Best practices</a:t>
            </a:r>
          </a:p>
          <a:p>
            <a:r>
              <a:rPr lang="en-US" noProof="0" dirty="0"/>
              <a:t>GIT Workflows</a:t>
            </a:r>
          </a:p>
          <a:p>
            <a:r>
              <a:rPr lang="en-US" noProof="0" dirty="0"/>
              <a:t>Project &amp; Issue Management</a:t>
            </a:r>
          </a:p>
        </p:txBody>
      </p:sp>
    </p:spTree>
    <p:extLst>
      <p:ext uri="{BB962C8B-B14F-4D97-AF65-F5344CB8AC3E}">
        <p14:creationId xmlns:p14="http://schemas.microsoft.com/office/powerpoint/2010/main" val="67051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9D11D-DCB1-432D-26B3-044B1175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Creation of a 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E183A9-16C4-DB36-9FDC-D29D169FA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"git </a:t>
            </a:r>
            <a:r>
              <a:rPr lang="en-US" noProof="0" dirty="0" err="1"/>
              <a:t>init</a:t>
            </a:r>
            <a:r>
              <a:rPr lang="en-US" noProof="0" dirty="0"/>
              <a:t>"  create a new git repository in the directory it is executed in</a:t>
            </a:r>
          </a:p>
          <a:p>
            <a:r>
              <a:rPr lang="en-US" noProof="0" dirty="0"/>
              <a:t>If there are files or directories in this directory, then these will not be added to the repository automatically.</a:t>
            </a:r>
          </a:p>
          <a:p>
            <a:r>
              <a:rPr lang="en-US" noProof="0" dirty="0"/>
              <a:t>After execution there will be a new directory by the name of ".git". It stores the content of the repository as well as the needed information for the repository management.</a:t>
            </a:r>
          </a:p>
        </p:txBody>
      </p:sp>
    </p:spTree>
    <p:extLst>
      <p:ext uri="{BB962C8B-B14F-4D97-AF65-F5344CB8AC3E}">
        <p14:creationId xmlns:p14="http://schemas.microsoft.com/office/powerpoint/2010/main" val="222894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805E1-F1A8-912D-32CF-9D35080F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Excercise</a:t>
            </a:r>
            <a:r>
              <a:rPr lang="en-US" noProof="0" dirty="0"/>
              <a:t>: Create a new local 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C6C4D4-3696-A0C2-D4A7-F5FA472C3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Open a Terminal window</a:t>
            </a:r>
          </a:p>
          <a:p>
            <a:r>
              <a:rPr lang="en-US" noProof="0" dirty="0"/>
              <a:t>Goto an empty directory</a:t>
            </a:r>
          </a:p>
          <a:p>
            <a:r>
              <a:rPr lang="en-US" noProof="0" dirty="0"/>
              <a:t>Verify that it is empty</a:t>
            </a:r>
          </a:p>
          <a:p>
            <a:r>
              <a:rPr lang="en-US" noProof="0" dirty="0"/>
              <a:t>Run the "git </a:t>
            </a:r>
            <a:r>
              <a:rPr lang="en-US" noProof="0" dirty="0" err="1"/>
              <a:t>init</a:t>
            </a:r>
            <a:r>
              <a:rPr lang="en-US" noProof="0" dirty="0"/>
              <a:t>" command</a:t>
            </a:r>
          </a:p>
          <a:p>
            <a:r>
              <a:rPr lang="en-US" noProof="0" dirty="0"/>
              <a:t>Verify that the ".git" directory exists</a:t>
            </a:r>
          </a:p>
          <a:p>
            <a:r>
              <a:rPr lang="en-US" noProof="0" dirty="0"/>
              <a:t>Have a look into that directory</a:t>
            </a:r>
          </a:p>
        </p:txBody>
      </p:sp>
    </p:spTree>
    <p:extLst>
      <p:ext uri="{BB962C8B-B14F-4D97-AF65-F5344CB8AC3E}">
        <p14:creationId xmlns:p14="http://schemas.microsoft.com/office/powerpoint/2010/main" val="1847684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Excercise</a:t>
            </a:r>
            <a:r>
              <a:rPr lang="en-US" noProof="0" dirty="0"/>
              <a:t>: Create a new local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8764891-ED29-37AA-CC6E-49951FE1CB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0019" y="3073396"/>
            <a:ext cx="4527907" cy="3165477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D4F6520-81CA-282F-D665-814BC3C073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3140" y="3073396"/>
            <a:ext cx="3765285" cy="3083308"/>
          </a:xfrm>
        </p:spPr>
      </p:pic>
    </p:spTree>
    <p:extLst>
      <p:ext uri="{BB962C8B-B14F-4D97-AF65-F5344CB8AC3E}">
        <p14:creationId xmlns:p14="http://schemas.microsoft.com/office/powerpoint/2010/main" val="4118213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Excercise</a:t>
            </a:r>
            <a:r>
              <a:rPr lang="en-US" noProof="0" dirty="0"/>
              <a:t>: Create a new local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0031D06D-E9EA-3231-DE38-FD833AAF86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00808" y="3019426"/>
            <a:ext cx="4625644" cy="3219448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A81702F-13B5-167A-2684-534D7C8D2D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70018" y="3019426"/>
            <a:ext cx="4059232" cy="32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27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Excercise</a:t>
            </a:r>
            <a:r>
              <a:rPr lang="en-US" noProof="0" dirty="0"/>
              <a:t>: Create a new local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C34C3C4-55E5-C1F0-BB93-FAB412842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0019" y="3073397"/>
            <a:ext cx="2735256" cy="3186832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96CC2C6-7E6F-F583-444C-697292655A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6848" y="3073396"/>
            <a:ext cx="4103044" cy="3186831"/>
          </a:xfrm>
        </p:spPr>
      </p:pic>
    </p:spTree>
    <p:extLst>
      <p:ext uri="{BB962C8B-B14F-4D97-AF65-F5344CB8AC3E}">
        <p14:creationId xmlns:p14="http://schemas.microsoft.com/office/powerpoint/2010/main" val="1167425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Excercise</a:t>
            </a:r>
            <a:r>
              <a:rPr lang="en-US" noProof="0" dirty="0"/>
              <a:t>: Create a new local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631E093-391C-E9D9-8F69-17D640F577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3"/>
          <a:stretch/>
        </p:blipFill>
        <p:spPr>
          <a:xfrm>
            <a:off x="1370018" y="2930525"/>
            <a:ext cx="4097331" cy="3200100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B2CF7042-24A7-F148-237F-BF11DA2CE0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00808" y="2930524"/>
            <a:ext cx="2609842" cy="3213061"/>
          </a:xfrm>
        </p:spPr>
      </p:pic>
    </p:spTree>
    <p:extLst>
      <p:ext uri="{BB962C8B-B14F-4D97-AF65-F5344CB8AC3E}">
        <p14:creationId xmlns:p14="http://schemas.microsoft.com/office/powerpoint/2010/main" val="2797400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Excercise</a:t>
            </a:r>
            <a:r>
              <a:rPr lang="en-US" noProof="0" dirty="0"/>
              <a:t>: Create a new local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3426EBE-71A2-08F4-6EAA-BA9F65482D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0019" y="3073396"/>
            <a:ext cx="3640131" cy="3229265"/>
          </a:xfr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A61B7E3-A460-BFA3-81D3-13E723EB20E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192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805E1-F1A8-912D-32CF-9D35080F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Adding files / directories to a 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C6C4D4-3696-A0C2-D4A7-F5FA472C3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Adding files / directories to a repository is a 2 phase process: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Adding to a staging area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Committing to the repository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CF0DA42-DCCD-A57D-A02E-6E242ED7F06A}"/>
              </a:ext>
            </a:extLst>
          </p:cNvPr>
          <p:cNvGrpSpPr/>
          <p:nvPr/>
        </p:nvGrpSpPr>
        <p:grpSpPr>
          <a:xfrm>
            <a:off x="5889622" y="3284368"/>
            <a:ext cx="5233529" cy="2857823"/>
            <a:chOff x="5889622" y="3284368"/>
            <a:chExt cx="5233529" cy="2857823"/>
          </a:xfrm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CD23D544-EBD8-D1A7-B18F-C3B7B337A914}"/>
                </a:ext>
              </a:extLst>
            </p:cNvPr>
            <p:cNvSpPr/>
            <p:nvPr/>
          </p:nvSpPr>
          <p:spPr>
            <a:xfrm>
              <a:off x="5889624" y="3284368"/>
              <a:ext cx="5157787" cy="2892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Working </a:t>
              </a:r>
              <a:r>
                <a:rPr lang="de-DE" dirty="0" err="1"/>
                <a:t>directory</a:t>
              </a:r>
              <a:endParaRPr lang="de-DE" dirty="0"/>
            </a:p>
          </p:txBody>
        </p:sp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D0F4B161-6DF5-DBAE-C0C5-DD59014B252B}"/>
                </a:ext>
              </a:extLst>
            </p:cNvPr>
            <p:cNvSpPr/>
            <p:nvPr/>
          </p:nvSpPr>
          <p:spPr>
            <a:xfrm>
              <a:off x="5889624" y="4568648"/>
              <a:ext cx="3481702" cy="2892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Staging</a:t>
              </a:r>
              <a:r>
                <a:rPr lang="de-DE" dirty="0"/>
                <a:t> </a:t>
              </a:r>
              <a:r>
                <a:rPr lang="de-DE" dirty="0" err="1"/>
                <a:t>area</a:t>
              </a:r>
              <a:endParaRPr lang="de-DE" dirty="0"/>
            </a:p>
          </p:txBody>
        </p:sp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6BF458FB-7E82-AEFD-BD5E-97FD0D4BA2C0}"/>
                </a:ext>
              </a:extLst>
            </p:cNvPr>
            <p:cNvSpPr/>
            <p:nvPr/>
          </p:nvSpPr>
          <p:spPr>
            <a:xfrm>
              <a:off x="5889622" y="5852928"/>
              <a:ext cx="5157787" cy="2892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Repository</a:t>
              </a:r>
            </a:p>
          </p:txBody>
        </p:sp>
        <p:cxnSp>
          <p:nvCxnSpPr>
            <p:cNvPr id="7" name="Straight Arrow Connector 13">
              <a:extLst>
                <a:ext uri="{FF2B5EF4-FFF2-40B4-BE49-F238E27FC236}">
                  <a16:creationId xmlns:a16="http://schemas.microsoft.com/office/drawing/2014/main" id="{EA1FAF91-33CC-02D5-BB51-D220543DD6BF}"/>
                </a:ext>
              </a:extLst>
            </p:cNvPr>
            <p:cNvCxnSpPr/>
            <p:nvPr/>
          </p:nvCxnSpPr>
          <p:spPr>
            <a:xfrm>
              <a:off x="6238345" y="3573631"/>
              <a:ext cx="0" cy="995017"/>
            </a:xfrm>
            <a:prstGeom prst="straightConnector1">
              <a:avLst/>
            </a:prstGeom>
            <a:ln w="889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CBDAF961-BE94-E4A5-1433-50D82CFC908B}"/>
                </a:ext>
              </a:extLst>
            </p:cNvPr>
            <p:cNvSpPr txBox="1"/>
            <p:nvPr/>
          </p:nvSpPr>
          <p:spPr>
            <a:xfrm>
              <a:off x="6324989" y="386352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add</a:t>
              </a:r>
              <a:endParaRPr lang="de-DE" dirty="0"/>
            </a:p>
          </p:txBody>
        </p:sp>
        <p:cxnSp>
          <p:nvCxnSpPr>
            <p:cNvPr id="9" name="Straight Arrow Connector 15">
              <a:extLst>
                <a:ext uri="{FF2B5EF4-FFF2-40B4-BE49-F238E27FC236}">
                  <a16:creationId xmlns:a16="http://schemas.microsoft.com/office/drawing/2014/main" id="{713D821D-69F0-16E2-B354-360BEFBC9A81}"/>
                </a:ext>
              </a:extLst>
            </p:cNvPr>
            <p:cNvCxnSpPr>
              <a:cxnSpLocks/>
            </p:cNvCxnSpPr>
            <p:nvPr/>
          </p:nvCxnSpPr>
          <p:spPr>
            <a:xfrm>
              <a:off x="6770000" y="4857911"/>
              <a:ext cx="0" cy="995017"/>
            </a:xfrm>
            <a:prstGeom prst="straightConnector1">
              <a:avLst/>
            </a:prstGeom>
            <a:ln w="889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2B30E90-6859-1C5F-E6B3-0665254CEB00}"/>
                </a:ext>
              </a:extLst>
            </p:cNvPr>
            <p:cNvSpPr txBox="1"/>
            <p:nvPr/>
          </p:nvSpPr>
          <p:spPr>
            <a:xfrm>
              <a:off x="6770000" y="5005214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commit</a:t>
              </a:r>
              <a:endParaRPr lang="de-DE" dirty="0"/>
            </a:p>
          </p:txBody>
        </p:sp>
        <p:cxnSp>
          <p:nvCxnSpPr>
            <p:cNvPr id="11" name="Straight Arrow Connector 19">
              <a:extLst>
                <a:ext uri="{FF2B5EF4-FFF2-40B4-BE49-F238E27FC236}">
                  <a16:creationId xmlns:a16="http://schemas.microsoft.com/office/drawing/2014/main" id="{146A8BCA-351D-157E-A22C-6290566F1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8515" y="3606321"/>
              <a:ext cx="0" cy="995017"/>
            </a:xfrm>
            <a:prstGeom prst="straightConnector1">
              <a:avLst/>
            </a:prstGeom>
            <a:ln w="889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B297772F-961D-ACA0-E3B5-D1A0F59BFD19}"/>
                </a:ext>
              </a:extLst>
            </p:cNvPr>
            <p:cNvSpPr txBox="1"/>
            <p:nvPr/>
          </p:nvSpPr>
          <p:spPr>
            <a:xfrm>
              <a:off x="8468515" y="3853783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reset</a:t>
              </a:r>
              <a:endParaRPr lang="de-DE" dirty="0"/>
            </a:p>
          </p:txBody>
        </p:sp>
        <p:cxnSp>
          <p:nvCxnSpPr>
            <p:cNvPr id="13" name="Straight Arrow Connector 23">
              <a:extLst>
                <a:ext uri="{FF2B5EF4-FFF2-40B4-BE49-F238E27FC236}">
                  <a16:creationId xmlns:a16="http://schemas.microsoft.com/office/drawing/2014/main" id="{1F7E87F8-6AA7-A069-27F0-E57102134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8886" y="3606321"/>
              <a:ext cx="0" cy="2246607"/>
            </a:xfrm>
            <a:prstGeom prst="straightConnector1">
              <a:avLst/>
            </a:prstGeom>
            <a:ln w="889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1A2BFBF2-E46E-10D1-9B1D-3BBB2C9C3B54}"/>
                </a:ext>
              </a:extLst>
            </p:cNvPr>
            <p:cNvSpPr txBox="1"/>
            <p:nvPr/>
          </p:nvSpPr>
          <p:spPr>
            <a:xfrm>
              <a:off x="10298886" y="4468201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restore</a:t>
              </a:r>
            </a:p>
          </p:txBody>
        </p:sp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id="{CAE8B77D-4CDD-B95E-7406-BCF1194308F1}"/>
                </a:ext>
              </a:extLst>
            </p:cNvPr>
            <p:cNvCxnSpPr/>
            <p:nvPr/>
          </p:nvCxnSpPr>
          <p:spPr>
            <a:xfrm>
              <a:off x="7396752" y="3592146"/>
              <a:ext cx="0" cy="995017"/>
            </a:xfrm>
            <a:prstGeom prst="straightConnector1">
              <a:avLst/>
            </a:prstGeom>
            <a:ln w="889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E871DBC3-20C2-47EA-6B5A-0769A4B769DC}"/>
                </a:ext>
              </a:extLst>
            </p:cNvPr>
            <p:cNvSpPr txBox="1"/>
            <p:nvPr/>
          </p:nvSpPr>
          <p:spPr>
            <a:xfrm>
              <a:off x="7483396" y="3882040"/>
              <a:ext cx="420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rm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4733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CA21A-B5BF-8DCA-582E-BD9FC429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Adding files / directories to a 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4BB42-1B22-5BCB-EF74-A761A6BB4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Here are the command you'll need in that context: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3252627-13BE-FCEB-04AF-5310DF0C5E1C}"/>
              </a:ext>
            </a:extLst>
          </p:cNvPr>
          <p:cNvSpPr txBox="1">
            <a:spLocks/>
          </p:cNvSpPr>
          <p:nvPr/>
        </p:nvSpPr>
        <p:spPr>
          <a:xfrm>
            <a:off x="1570037" y="280193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C8C765F1-E09A-4AFD-83A0-5C8FDACAB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78491"/>
              </p:ext>
            </p:extLst>
          </p:nvPr>
        </p:nvGraphicFramePr>
        <p:xfrm>
          <a:off x="1489075" y="3005614"/>
          <a:ext cx="8128000" cy="3505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54400">
                  <a:extLst>
                    <a:ext uri="{9D8B030D-6E8A-4147-A177-3AD203B41FA5}">
                      <a16:colId xmlns:a16="http://schemas.microsoft.com/office/drawing/2014/main" val="3161213837"/>
                    </a:ext>
                  </a:extLst>
                </a:gridCol>
                <a:gridCol w="4673600">
                  <a:extLst>
                    <a:ext uri="{9D8B030D-6E8A-4147-A177-3AD203B41FA5}">
                      <a16:colId xmlns:a16="http://schemas.microsoft.com/office/drawing/2014/main" val="3099653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9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status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Shows </a:t>
                      </a:r>
                      <a:r>
                        <a:rPr lang="de-DE" dirty="0" err="1"/>
                        <a:t>changes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since</a:t>
                      </a:r>
                      <a:r>
                        <a:rPr lang="de-DE" dirty="0"/>
                        <a:t> last </a:t>
                      </a:r>
                      <a:r>
                        <a:rPr lang="de-DE" dirty="0" err="1"/>
                        <a:t>commit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staging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3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</a:t>
                      </a:r>
                      <a:r>
                        <a:rPr lang="de-DE" dirty="0"/>
                        <a:t> &lt;&lt;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/dir   .    --all&gt;&gt;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Adds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staging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newer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than</a:t>
                      </a:r>
                      <a:r>
                        <a:rPr lang="de-DE" dirty="0"/>
                        <a:t> last </a:t>
                      </a:r>
                      <a:r>
                        <a:rPr lang="de-DE" dirty="0" err="1"/>
                        <a:t>commit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2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commit</a:t>
                      </a:r>
                      <a:r>
                        <a:rPr lang="de-DE" dirty="0"/>
                        <a:t> –m "Commit </a:t>
                      </a:r>
                      <a:r>
                        <a:rPr lang="de-DE" dirty="0" err="1"/>
                        <a:t>comment</a:t>
                      </a:r>
                      <a:r>
                        <a:rPr lang="de-DE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Adds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staging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repository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4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reset</a:t>
                      </a:r>
                      <a:r>
                        <a:rPr lang="de-DE" dirty="0"/>
                        <a:t> HEAD &lt;&lt;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/dir </a:t>
                      </a:r>
                      <a:r>
                        <a:rPr lang="de-DE" dirty="0" err="1"/>
                        <a:t>name</a:t>
                      </a:r>
                      <a:r>
                        <a:rPr lang="de-DE" dirty="0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Remove 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/dir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staging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72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rm</a:t>
                      </a:r>
                      <a:r>
                        <a:rPr lang="de-DE" dirty="0"/>
                        <a:t>  &lt;&lt;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&gt;&gt; |  -r &lt;&lt;dir&gt;&gt;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Remove 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/dir and </a:t>
                      </a:r>
                      <a:r>
                        <a:rPr lang="de-DE" dirty="0" err="1"/>
                        <a:t>add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staging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30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restore &lt;&lt;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/dir&gt;&gt;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Restore 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/dir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repository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5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Shows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commit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history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949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105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687D5-A305-61A7-05A6-A379BB44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Adding files / directories to a repository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5E17D6A-FD67-9B2F-E4BF-76FBCDB8A3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827369"/>
              </p:ext>
            </p:extLst>
          </p:nvPr>
        </p:nvGraphicFramePr>
        <p:xfrm>
          <a:off x="1141413" y="2249488"/>
          <a:ext cx="9906000" cy="3937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40530">
                  <a:extLst>
                    <a:ext uri="{9D8B030D-6E8A-4147-A177-3AD203B41FA5}">
                      <a16:colId xmlns:a16="http://schemas.microsoft.com/office/drawing/2014/main" val="3761171219"/>
                    </a:ext>
                  </a:extLst>
                </a:gridCol>
                <a:gridCol w="4488873">
                  <a:extLst>
                    <a:ext uri="{9D8B030D-6E8A-4147-A177-3AD203B41FA5}">
                      <a16:colId xmlns:a16="http://schemas.microsoft.com/office/drawing/2014/main" val="3617782576"/>
                    </a:ext>
                  </a:extLst>
                </a:gridCol>
                <a:gridCol w="4076597">
                  <a:extLst>
                    <a:ext uri="{9D8B030D-6E8A-4147-A177-3AD203B41FA5}">
                      <a16:colId xmlns:a16="http://schemas.microsoft.com/office/drawing/2014/main" val="3437278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.</a:t>
                      </a:r>
                      <a:r>
                        <a:rPr lang="de-DE" dirty="0" err="1"/>
                        <a:t>gitignore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.</a:t>
                      </a:r>
                      <a:r>
                        <a:rPr lang="de-DE" dirty="0" err="1"/>
                        <a:t>git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info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exclude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88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Every </a:t>
                      </a:r>
                      <a:r>
                        <a:rPr lang="de-DE" dirty="0" err="1"/>
                        <a:t>directory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project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have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, but </a:t>
                      </a:r>
                      <a:r>
                        <a:rPr lang="de-DE" dirty="0" err="1"/>
                        <a:t>mostly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found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root </a:t>
                      </a:r>
                      <a:r>
                        <a:rPr lang="de-DE" dirty="0" err="1"/>
                        <a:t>directory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Only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above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shown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location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project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6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Contains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what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ignore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/</a:t>
                      </a:r>
                      <a:r>
                        <a:rPr lang="de-DE" dirty="0" err="1"/>
                        <a:t>exclude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commits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directory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Contains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information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what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ingnore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exclude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commits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project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7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Format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#			Start a </a:t>
                      </a:r>
                      <a:r>
                        <a:rPr lang="de-DE" dirty="0" err="1"/>
                        <a:t>comment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*			Stands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character</a:t>
                      </a:r>
                      <a:r>
                        <a:rPr lang="de-DE" dirty="0"/>
                        <a:t> but a </a:t>
                      </a:r>
                      <a:r>
                        <a:rPr lang="de-DE" dirty="0" err="1"/>
                        <a:t>slash</a:t>
                      </a:r>
                      <a:endParaRPr lang="de-DE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/			Separates </a:t>
                      </a:r>
                      <a:r>
                        <a:rPr lang="de-DE" dirty="0" err="1"/>
                        <a:t>directories</a:t>
                      </a:r>
                      <a:endParaRPr lang="de-DE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&lt;&lt;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/dir&gt;&gt;		Matches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dir, absolute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relative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**/			Matches </a:t>
                      </a:r>
                      <a:r>
                        <a:rPr lang="de-DE" dirty="0" err="1"/>
                        <a:t>any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directory</a:t>
                      </a:r>
                      <a:r>
                        <a:rPr lang="de-DE" dirty="0"/>
                        <a:t> + </a:t>
                      </a:r>
                      <a:r>
                        <a:rPr lang="de-DE" dirty="0" err="1"/>
                        <a:t>subdirectories</a:t>
                      </a:r>
                      <a:endParaRPr lang="de-DE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/**			Matches all </a:t>
                      </a:r>
                      <a:r>
                        <a:rPr lang="de-DE" dirty="0" err="1"/>
                        <a:t>files</a:t>
                      </a:r>
                      <a:r>
                        <a:rPr lang="de-DE" dirty="0"/>
                        <a:t> and sub-</a:t>
                      </a:r>
                      <a:r>
                        <a:rPr lang="de-DE" dirty="0" err="1"/>
                        <a:t>dirs</a:t>
                      </a:r>
                      <a:r>
                        <a:rPr lang="de-DE" dirty="0"/>
                        <a:t> in a dir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[a-zA-Z0-9]		Matches a </a:t>
                      </a:r>
                      <a:r>
                        <a:rPr lang="de-DE" dirty="0" err="1"/>
                        <a:t>range</a:t>
                      </a:r>
                      <a:r>
                        <a:rPr lang="de-DE" dirty="0"/>
                        <a:t>(s)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characters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442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15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9E94EFE-16D2-BFA2-635B-4F1C6963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Disclaimer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341744-7207-29B0-5A87-05BF46CD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presentation was created on a MS-Windows-based Computer</a:t>
            </a:r>
          </a:p>
          <a:p>
            <a:r>
              <a:rPr lang="en-US" noProof="0" dirty="0"/>
              <a:t>Screen-shots are made, and explanation are based in the MS-Windows environment</a:t>
            </a:r>
          </a:p>
          <a:p>
            <a:r>
              <a:rPr lang="en-US" noProof="0" dirty="0"/>
              <a:t>Wherever the author is aware of a significant difference between MS-Windows and Macintosh operating environments the slides will point out these differences. </a:t>
            </a:r>
          </a:p>
          <a:p>
            <a:r>
              <a:rPr lang="en-US" noProof="0" dirty="0"/>
              <a:t>The author uses Github.com for all demonstration purposes</a:t>
            </a:r>
          </a:p>
        </p:txBody>
      </p:sp>
    </p:spTree>
    <p:extLst>
      <p:ext uri="{BB962C8B-B14F-4D97-AF65-F5344CB8AC3E}">
        <p14:creationId xmlns:p14="http://schemas.microsoft.com/office/powerpoint/2010/main" val="133112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687D5-A305-61A7-05A6-A379BB44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Adding files / directories to a repository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D5E17D6A-FD67-9B2F-E4BF-76FBCDB8A3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604256"/>
              </p:ext>
            </p:extLst>
          </p:nvPr>
        </p:nvGraphicFramePr>
        <p:xfrm>
          <a:off x="1141413" y="2249488"/>
          <a:ext cx="9906000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43055">
                  <a:extLst>
                    <a:ext uri="{9D8B030D-6E8A-4147-A177-3AD203B41FA5}">
                      <a16:colId xmlns:a16="http://schemas.microsoft.com/office/drawing/2014/main" val="3761171219"/>
                    </a:ext>
                  </a:extLst>
                </a:gridCol>
                <a:gridCol w="7662945">
                  <a:extLst>
                    <a:ext uri="{9D8B030D-6E8A-4147-A177-3AD203B41FA5}">
                      <a16:colId xmlns:a16="http://schemas.microsoft.com/office/drawing/2014/main" val="3437278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Pattern in .</a:t>
                      </a:r>
                      <a:r>
                        <a:rPr lang="de-DE" dirty="0" err="1"/>
                        <a:t>gitignore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88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node_modules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Ignore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node_modules</a:t>
                      </a:r>
                      <a:r>
                        <a:rPr lang="de-DE" dirty="0"/>
                        <a:t> dir (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6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node_modules</a:t>
                      </a:r>
                      <a:r>
                        <a:rPr lang="de-DE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Ignore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dir, but not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dir </a:t>
                      </a:r>
                      <a:r>
                        <a:rPr lang="de-DE" dirty="0" err="1"/>
                        <a:t>itself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7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# All bin </a:t>
                      </a:r>
                      <a:r>
                        <a:rPr lang="de-DE" dirty="0" err="1"/>
                        <a:t>files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Comment, </a:t>
                      </a:r>
                      <a:r>
                        <a:rPr lang="de-DE" dirty="0" err="1"/>
                        <a:t>has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consequence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442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/*/</a:t>
                      </a:r>
                      <a:r>
                        <a:rPr lang="de-DE" dirty="0" err="1"/>
                        <a:t>temp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Ignore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temp</a:t>
                      </a:r>
                      <a:r>
                        <a:rPr lang="de-DE" dirty="0"/>
                        <a:t> dir in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subdirs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dir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.</a:t>
                      </a:r>
                      <a:r>
                        <a:rPr lang="de-DE" dirty="0" err="1"/>
                        <a:t>gitignore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in (1 </a:t>
                      </a:r>
                      <a:r>
                        <a:rPr lang="de-DE" dirty="0" err="1"/>
                        <a:t>level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0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/**/</a:t>
                      </a:r>
                      <a:r>
                        <a:rPr lang="de-DE" dirty="0" err="1"/>
                        <a:t>readme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Ignore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readme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any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subdirs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dir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.</a:t>
                      </a:r>
                      <a:r>
                        <a:rPr lang="de-DE" dirty="0" err="1"/>
                        <a:t>gitignore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56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d/**/k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Matches d/k, d/x/k, d/x/y/k, and so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46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31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DEE8-D02F-284E-1778-E0906DF3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Exercise:  Adding to the repository</a:t>
            </a:r>
            <a:br>
              <a:rPr lang="en-US" noProof="0" dirty="0"/>
            </a:br>
            <a:br>
              <a:rPr lang="en-US" noProof="0" dirty="0"/>
            </a:br>
            <a:r>
              <a:rPr lang="en-US" sz="2000" noProof="0" dirty="0"/>
              <a:t>(Try to do the exercise on the command line and, if possible, in </a:t>
            </a:r>
            <a:r>
              <a:rPr lang="en-US" sz="2000" noProof="0" dirty="0" err="1"/>
              <a:t>intelliJ</a:t>
            </a:r>
            <a:r>
              <a:rPr lang="en-US" sz="2000" noProof="0" dirty="0"/>
              <a:t>) 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9EC41F-60CB-A092-BF39-330DCC53B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noProof="0" dirty="0"/>
              <a:t>Goto an empty directory, where you created a new GIT repositor and which you already opened as a project in IntelliJ.</a:t>
            </a:r>
          </a:p>
          <a:p>
            <a:r>
              <a:rPr lang="en-US" noProof="0" dirty="0"/>
              <a:t>Look at the GIT status</a:t>
            </a:r>
          </a:p>
          <a:p>
            <a:r>
              <a:rPr lang="en-US" noProof="0" dirty="0"/>
              <a:t>You should see an .idea directory, which is not </a:t>
            </a:r>
            <a:r>
              <a:rPr lang="en-US" noProof="0" dirty="0" err="1"/>
              <a:t>comitted</a:t>
            </a:r>
            <a:r>
              <a:rPr lang="en-US" noProof="0" dirty="0"/>
              <a:t> yet</a:t>
            </a:r>
          </a:p>
          <a:p>
            <a:r>
              <a:rPr lang="en-US" noProof="0" dirty="0"/>
              <a:t>Add the directory to staging</a:t>
            </a:r>
          </a:p>
          <a:p>
            <a:r>
              <a:rPr lang="en-US" noProof="0" dirty="0"/>
              <a:t>Look at the GIT status</a:t>
            </a:r>
          </a:p>
          <a:p>
            <a:r>
              <a:rPr lang="en-US" noProof="0" dirty="0"/>
              <a:t>Remove the directory and its files from staging again</a:t>
            </a:r>
          </a:p>
          <a:p>
            <a:r>
              <a:rPr lang="en-US" noProof="0" dirty="0"/>
              <a:t>Look at the GIT status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6535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DEE8-D02F-284E-1778-E0906DF3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Exercise:  Adding to the repository</a:t>
            </a:r>
            <a:br>
              <a:rPr lang="en-US" noProof="0" dirty="0"/>
            </a:br>
            <a:br>
              <a:rPr lang="en-US" noProof="0" dirty="0"/>
            </a:br>
            <a:r>
              <a:rPr lang="en-US" sz="2000" noProof="0" dirty="0"/>
              <a:t>(Try to do the exercise on the command line and, if possible, in </a:t>
            </a:r>
            <a:r>
              <a:rPr lang="en-US" sz="2000" noProof="0" dirty="0" err="1"/>
              <a:t>intelliJ</a:t>
            </a:r>
            <a:r>
              <a:rPr lang="en-US" sz="2000" noProof="0" dirty="0"/>
              <a:t>)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9EC41F-60CB-A092-BF39-330DCC53B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Make sure that the .idea directory is never considered for staging again</a:t>
            </a:r>
          </a:p>
          <a:p>
            <a:r>
              <a:rPr lang="en-US" noProof="0" dirty="0"/>
              <a:t>Look at the GIT status</a:t>
            </a:r>
          </a:p>
          <a:p>
            <a:r>
              <a:rPr lang="en-US" noProof="0" dirty="0"/>
              <a:t>Use IntelliJ to create file1.txt with this content:</a:t>
            </a:r>
            <a:br>
              <a:rPr lang="en-US" noProof="0" dirty="0"/>
            </a:br>
            <a:r>
              <a:rPr lang="en-US" noProof="0" dirty="0"/>
              <a:t>		This is the first file I am going to check in</a:t>
            </a:r>
          </a:p>
          <a:p>
            <a:r>
              <a:rPr lang="en-US" noProof="0" dirty="0"/>
              <a:t>Save the file</a:t>
            </a:r>
          </a:p>
          <a:p>
            <a:r>
              <a:rPr lang="en-US" noProof="0" dirty="0"/>
              <a:t>Look at the GIT status</a:t>
            </a:r>
          </a:p>
          <a:p>
            <a:r>
              <a:rPr lang="en-US" noProof="0" dirty="0"/>
              <a:t>Add the file to staging</a:t>
            </a:r>
          </a:p>
          <a:p>
            <a:r>
              <a:rPr lang="en-US" noProof="0" dirty="0"/>
              <a:t>Look at the GIT status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3658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DEE8-D02F-284E-1778-E0906DF3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Exercise:  Adding to the repository</a:t>
            </a:r>
            <a:br>
              <a:rPr lang="en-US" noProof="0" dirty="0"/>
            </a:br>
            <a:br>
              <a:rPr lang="en-US" noProof="0" dirty="0"/>
            </a:br>
            <a:r>
              <a:rPr lang="en-US" sz="2000" noProof="0" dirty="0"/>
              <a:t>(Try to do the exercise on the command line and, if possible, in </a:t>
            </a:r>
            <a:r>
              <a:rPr lang="en-US" sz="2000" noProof="0" dirty="0" err="1"/>
              <a:t>intelliJ</a:t>
            </a:r>
            <a:r>
              <a:rPr lang="en-US" sz="2000" noProof="0" dirty="0"/>
              <a:t>)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9EC41F-60CB-A092-BF39-330DCC53B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noProof="0" dirty="0"/>
              <a:t>Commit to the repository</a:t>
            </a:r>
          </a:p>
          <a:p>
            <a:r>
              <a:rPr lang="en-US" noProof="0" dirty="0"/>
              <a:t>Look at the GIT status</a:t>
            </a:r>
          </a:p>
          <a:p>
            <a:r>
              <a:rPr lang="en-US" noProof="0" dirty="0"/>
              <a:t>Add a second line to file1.txt and save it:</a:t>
            </a:r>
            <a:br>
              <a:rPr lang="en-US" noProof="0" dirty="0"/>
            </a:br>
            <a:r>
              <a:rPr lang="en-US" noProof="0" dirty="0"/>
              <a:t>			Here is a modification</a:t>
            </a:r>
          </a:p>
          <a:p>
            <a:r>
              <a:rPr lang="en-US" noProof="0" dirty="0"/>
              <a:t>Look at the GIT status</a:t>
            </a:r>
          </a:p>
          <a:p>
            <a:r>
              <a:rPr lang="en-US" noProof="0" dirty="0"/>
              <a:t>Add all modified files to staging and commit them to the repository</a:t>
            </a:r>
          </a:p>
          <a:p>
            <a:r>
              <a:rPr lang="en-US" noProof="0" dirty="0"/>
              <a:t>Look at the GIT status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1015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9DEE8-D02F-284E-1778-E0906DF35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Exercise:  Adding to the repository</a:t>
            </a:r>
            <a:br>
              <a:rPr lang="en-US" noProof="0" dirty="0"/>
            </a:br>
            <a:br>
              <a:rPr lang="en-US" noProof="0" dirty="0"/>
            </a:br>
            <a:r>
              <a:rPr lang="en-US" sz="2000" noProof="0" dirty="0"/>
              <a:t>(Try to do the exercise on the command line and, if possible, in </a:t>
            </a:r>
            <a:r>
              <a:rPr lang="en-US" sz="2000" noProof="0" dirty="0" err="1"/>
              <a:t>intelliJ</a:t>
            </a:r>
            <a:r>
              <a:rPr lang="en-US" sz="2000" noProof="0" dirty="0"/>
              <a:t>)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9EC41F-60CB-A092-BF39-330DCC53B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Use the OS GUI to delete file1.txt from the directory</a:t>
            </a:r>
          </a:p>
          <a:p>
            <a:r>
              <a:rPr lang="en-US" noProof="0" dirty="0"/>
              <a:t>Look at the GIT status</a:t>
            </a:r>
          </a:p>
          <a:p>
            <a:r>
              <a:rPr lang="en-US" noProof="0" dirty="0"/>
              <a:t>Get the latest version of the file from the repository</a:t>
            </a:r>
          </a:p>
          <a:p>
            <a:r>
              <a:rPr lang="en-US" noProof="0" dirty="0"/>
              <a:t>Look at the GIT status</a:t>
            </a:r>
          </a:p>
          <a:p>
            <a:r>
              <a:rPr lang="en-US" noProof="0" dirty="0"/>
              <a:t>Have a look at the commit history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8707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7189F6B-1F71-97B6-5F1E-2C28C62946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356427"/>
            <a:ext cx="4878387" cy="2151746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B12F2DE7-9EBA-E685-FF60-EB915AAAB9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1456" y="3460750"/>
            <a:ext cx="4076700" cy="1943100"/>
          </a:xfrm>
        </p:spPr>
      </p:pic>
    </p:spTree>
    <p:extLst>
      <p:ext uri="{BB962C8B-B14F-4D97-AF65-F5344CB8AC3E}">
        <p14:creationId xmlns:p14="http://schemas.microsoft.com/office/powerpoint/2010/main" val="983783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365909D-473B-D42D-0EC7-D7519BE25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630703"/>
            <a:ext cx="4878387" cy="1603193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0078BD0-34C0-44D2-9190-0C707E6FA4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87480" y="3073400"/>
            <a:ext cx="3444653" cy="2717800"/>
          </a:xfrm>
        </p:spPr>
      </p:pic>
    </p:spTree>
    <p:extLst>
      <p:ext uri="{BB962C8B-B14F-4D97-AF65-F5344CB8AC3E}">
        <p14:creationId xmlns:p14="http://schemas.microsoft.com/office/powerpoint/2010/main" val="775777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51B3C5EC-3B38-D748-413D-31F065B2E82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17879" y="3073400"/>
            <a:ext cx="3983855" cy="2717800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9959EA9-0AA2-E402-F235-FFE30E98BB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176"/>
          <a:stretch/>
        </p:blipFill>
        <p:spPr>
          <a:xfrm>
            <a:off x="1480937" y="3073397"/>
            <a:ext cx="4238647" cy="15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2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16250A3-03F4-B6FB-AD8A-49D1F06BB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2517" y="3073400"/>
            <a:ext cx="4296178" cy="2717800"/>
          </a:xfr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DC91847-C5F0-18F8-7BFE-975227DF04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73696" y="3073400"/>
            <a:ext cx="2872220" cy="2717800"/>
          </a:xfrm>
        </p:spPr>
      </p:pic>
    </p:spTree>
    <p:extLst>
      <p:ext uri="{BB962C8B-B14F-4D97-AF65-F5344CB8AC3E}">
        <p14:creationId xmlns:p14="http://schemas.microsoft.com/office/powerpoint/2010/main" val="277280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9DA3160-6B67-0178-FEA1-E4C85E886D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85181" y="4117975"/>
            <a:ext cx="2990850" cy="62865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4FF0DC9-6A0C-F12A-B39F-7EF4C1FAC0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3520" y="3073400"/>
            <a:ext cx="4612572" cy="2717800"/>
          </a:xfrm>
        </p:spPr>
      </p:pic>
    </p:spTree>
    <p:extLst>
      <p:ext uri="{BB962C8B-B14F-4D97-AF65-F5344CB8AC3E}">
        <p14:creationId xmlns:p14="http://schemas.microsoft.com/office/powerpoint/2010/main" val="388858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14="http://schemas.microsoft.com/office/powerpoint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DD5CA90C-55C9-F6DA-EA4E-B6E60A82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noProof="0" dirty="0">
                <a:solidFill>
                  <a:srgbClr val="FFFFFF"/>
                </a:solidFill>
              </a:rPr>
              <a:t>Short command line introduction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F6F562-ACCE-AA6C-86BD-7E144ACA7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900" noProof="0" dirty="0">
                <a:solidFill>
                  <a:schemeClr val="bg2"/>
                </a:solidFill>
              </a:rPr>
              <a:t>Here you learn how to reach the command line and how to navigate in the Directory tree of your filesystem.</a:t>
            </a:r>
          </a:p>
        </p:txBody>
      </p:sp>
    </p:spTree>
    <p:extLst>
      <p:ext uri="{BB962C8B-B14F-4D97-AF65-F5344CB8AC3E}">
        <p14:creationId xmlns:p14="http://schemas.microsoft.com/office/powerpoint/2010/main" val="1889546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C0081A-2EEE-5773-7D87-F315EE171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4967D46-2D93-BBB1-07AF-A28D5439F7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683830" y="3073400"/>
            <a:ext cx="1851952" cy="2717800"/>
          </a:xfrm>
        </p:spPr>
      </p:pic>
    </p:spTree>
    <p:extLst>
      <p:ext uri="{BB962C8B-B14F-4D97-AF65-F5344CB8AC3E}">
        <p14:creationId xmlns:p14="http://schemas.microsoft.com/office/powerpoint/2010/main" val="65775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FDE0387-2EEA-7BAC-EC43-38FCD01930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683119"/>
            <a:ext cx="4878387" cy="1498361"/>
          </a:xfr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8E80F40-ED02-6A6A-A252-2D0CB28543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43810" y="3073400"/>
            <a:ext cx="3331992" cy="2717800"/>
          </a:xfrm>
        </p:spPr>
      </p:pic>
    </p:spTree>
    <p:extLst>
      <p:ext uri="{BB962C8B-B14F-4D97-AF65-F5344CB8AC3E}">
        <p14:creationId xmlns:p14="http://schemas.microsoft.com/office/powerpoint/2010/main" val="2886976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C0081A-2EEE-5773-7D87-F315EE171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8F6C570-C12B-C75F-6ED7-6E45005F38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1007" y="3073400"/>
            <a:ext cx="4497598" cy="2717800"/>
          </a:xfrm>
        </p:spPr>
      </p:pic>
    </p:spTree>
    <p:extLst>
      <p:ext uri="{BB962C8B-B14F-4D97-AF65-F5344CB8AC3E}">
        <p14:creationId xmlns:p14="http://schemas.microsoft.com/office/powerpoint/2010/main" val="338616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4D11CFD-0CC3-576E-964E-D9B5A4269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45099" y="3073400"/>
            <a:ext cx="4071014" cy="2717800"/>
          </a:xfr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2B65919-0EFE-C270-7FD3-1563F5EEB9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106896"/>
            <a:ext cx="4875213" cy="2650808"/>
          </a:xfrm>
        </p:spPr>
      </p:pic>
    </p:spTree>
    <p:extLst>
      <p:ext uri="{BB962C8B-B14F-4D97-AF65-F5344CB8AC3E}">
        <p14:creationId xmlns:p14="http://schemas.microsoft.com/office/powerpoint/2010/main" val="497961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908891E-6E93-3B01-B42A-08807A5F1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02127" y="3073400"/>
            <a:ext cx="3756958" cy="2717800"/>
          </a:xfr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7BA0AC-D931-617B-1604-B1F0C7F85CD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430436"/>
            <a:ext cx="4875213" cy="2003728"/>
          </a:xfrm>
        </p:spPr>
      </p:pic>
    </p:spTree>
    <p:extLst>
      <p:ext uri="{BB962C8B-B14F-4D97-AF65-F5344CB8AC3E}">
        <p14:creationId xmlns:p14="http://schemas.microsoft.com/office/powerpoint/2010/main" val="3268947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E2A2E60-3231-01F9-A7E1-6E0AB087A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7956" y="3222625"/>
            <a:ext cx="4305300" cy="241935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83519DA-8E6D-741D-43BE-3E5A024CD8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427847" y="3073400"/>
            <a:ext cx="2363919" cy="2717800"/>
          </a:xfrm>
        </p:spPr>
      </p:pic>
    </p:spTree>
    <p:extLst>
      <p:ext uri="{BB962C8B-B14F-4D97-AF65-F5344CB8AC3E}">
        <p14:creationId xmlns:p14="http://schemas.microsoft.com/office/powerpoint/2010/main" val="2779114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917A212-F3A6-B291-E151-42B1FAE330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2694" y="3594100"/>
            <a:ext cx="4695825" cy="1676400"/>
          </a:xfr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FF26A06-7E1F-5785-2426-A1612FDBEA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4041889"/>
            <a:ext cx="4875213" cy="780821"/>
          </a:xfrm>
        </p:spPr>
      </p:pic>
    </p:spTree>
    <p:extLst>
      <p:ext uri="{BB962C8B-B14F-4D97-AF65-F5344CB8AC3E}">
        <p14:creationId xmlns:p14="http://schemas.microsoft.com/office/powerpoint/2010/main" val="526395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C0081A-2EEE-5773-7D87-F315EE171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2DACB1F-A81D-B5FD-CE47-6F41EED7E2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906639" y="3073400"/>
            <a:ext cx="1406335" cy="2717800"/>
          </a:xfrm>
        </p:spPr>
      </p:pic>
    </p:spTree>
    <p:extLst>
      <p:ext uri="{BB962C8B-B14F-4D97-AF65-F5344CB8AC3E}">
        <p14:creationId xmlns:p14="http://schemas.microsoft.com/office/powerpoint/2010/main" val="3736274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C0081A-2EEE-5773-7D87-F315EE171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2C2E9DA-BBBB-A58B-7479-F009BE662B5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50906" y="3073400"/>
            <a:ext cx="2717800" cy="2717800"/>
          </a:xfrm>
        </p:spPr>
      </p:pic>
    </p:spTree>
    <p:extLst>
      <p:ext uri="{BB962C8B-B14F-4D97-AF65-F5344CB8AC3E}">
        <p14:creationId xmlns:p14="http://schemas.microsoft.com/office/powerpoint/2010/main" val="24065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378CB2A-33D4-FC16-F645-8A21B53AD6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747421"/>
            <a:ext cx="4878387" cy="1369757"/>
          </a:xfr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BEE8A61-4EAA-E0C6-4447-9733588D24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461411"/>
            <a:ext cx="4875213" cy="1941778"/>
          </a:xfrm>
        </p:spPr>
      </p:pic>
    </p:spTree>
    <p:extLst>
      <p:ext uri="{BB962C8B-B14F-4D97-AF65-F5344CB8AC3E}">
        <p14:creationId xmlns:p14="http://schemas.microsoft.com/office/powerpoint/2010/main" val="156134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D712F4-9752-620A-73B0-F0BA089F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Accessing the command line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590763F-CFF8-1305-7BD0-582DEFF78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8260137-ABD7-E008-4D4A-DBF61E5C9B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noProof="0" dirty="0"/>
              <a:t>Open the "Start" menu.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Type "</a:t>
            </a:r>
            <a:r>
              <a:rPr lang="en-US" noProof="0" dirty="0" err="1"/>
              <a:t>cmd</a:t>
            </a:r>
            <a:r>
              <a:rPr lang="en-US" noProof="0" dirty="0"/>
              <a:t>" or "Command Prompt" in the search bar and press Enter.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This opens the Command Prompt window in your user directory.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7ED0335-3904-ED07-BE4D-8D203A559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F8CEE6C-4731-070D-AA97-B46E6AB7C18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noProof="0" dirty="0"/>
              <a:t> Open the "Applications" folder.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Go to the "Utilities" folder.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Launch the "Terminal" application.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This provides the shell command line in your home directory.</a:t>
            </a:r>
          </a:p>
        </p:txBody>
      </p:sp>
    </p:spTree>
    <p:extLst>
      <p:ext uri="{BB962C8B-B14F-4D97-AF65-F5344CB8AC3E}">
        <p14:creationId xmlns:p14="http://schemas.microsoft.com/office/powerpoint/2010/main" val="28809908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1F4075-2FCB-C1C8-9122-B7DF1BF12A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1376" y="3073400"/>
            <a:ext cx="4778460" cy="27178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CD217A6-4506-8A13-F2BF-06463DCCF4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12579" y="3073400"/>
            <a:ext cx="2794455" cy="2717800"/>
          </a:xfrm>
        </p:spPr>
      </p:pic>
    </p:spTree>
    <p:extLst>
      <p:ext uri="{BB962C8B-B14F-4D97-AF65-F5344CB8AC3E}">
        <p14:creationId xmlns:p14="http://schemas.microsoft.com/office/powerpoint/2010/main" val="3377171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C14D33E-3E56-7153-67DA-676F8793B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100515"/>
            <a:ext cx="4878387" cy="2663570"/>
          </a:xfrm>
        </p:spPr>
      </p:pic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584B2535-6B72-1A24-9B90-75277EBB2A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50906" y="3073400"/>
            <a:ext cx="2717800" cy="2717800"/>
          </a:xfrm>
        </p:spPr>
      </p:pic>
    </p:spTree>
    <p:extLst>
      <p:ext uri="{BB962C8B-B14F-4D97-AF65-F5344CB8AC3E}">
        <p14:creationId xmlns:p14="http://schemas.microsoft.com/office/powerpoint/2010/main" val="3638603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B394E21-761F-9F1D-E906-E8DF7B1F6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94853" y="3073400"/>
            <a:ext cx="4171506" cy="27178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7F9DB41-0F38-57AF-34E8-EFBDC92332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0338" y="3073400"/>
            <a:ext cx="4178936" cy="2717800"/>
          </a:xfrm>
        </p:spPr>
      </p:pic>
    </p:spTree>
    <p:extLst>
      <p:ext uri="{BB962C8B-B14F-4D97-AF65-F5344CB8AC3E}">
        <p14:creationId xmlns:p14="http://schemas.microsoft.com/office/powerpoint/2010/main" val="264437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CC13BBEA-45F2-4313-79D0-C7408CBC2A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148420" y="3073400"/>
            <a:ext cx="2922773" cy="2717800"/>
          </a:xfrm>
        </p:spPr>
      </p:pic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FF2E882C-B3E5-C996-90DC-E88C2D0B2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28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FF2E882C-B3E5-C996-90DC-E88C2D0B2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558E306-6262-4D87-2E64-CA7BF982F3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553376"/>
            <a:ext cx="4875213" cy="1757847"/>
          </a:xfrm>
        </p:spPr>
      </p:pic>
    </p:spTree>
    <p:extLst>
      <p:ext uri="{BB962C8B-B14F-4D97-AF65-F5344CB8AC3E}">
        <p14:creationId xmlns:p14="http://schemas.microsoft.com/office/powerpoint/2010/main" val="4041941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FF2E882C-B3E5-C996-90DC-E88C2D0B2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027EAE1E-134D-BD6A-9364-E37C072FAB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553376"/>
            <a:ext cx="4875213" cy="1757847"/>
          </a:xfrm>
        </p:spPr>
      </p:pic>
    </p:spTree>
    <p:extLst>
      <p:ext uri="{BB962C8B-B14F-4D97-AF65-F5344CB8AC3E}">
        <p14:creationId xmlns:p14="http://schemas.microsoft.com/office/powerpoint/2010/main" val="22174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FF2E882C-B3E5-C996-90DC-E88C2D0B2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780AE66-79C0-DBF6-7940-7EE3EDE6B3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886665" y="3073400"/>
            <a:ext cx="3446282" cy="2717800"/>
          </a:xfrm>
        </p:spPr>
      </p:pic>
    </p:spTree>
    <p:extLst>
      <p:ext uri="{BB962C8B-B14F-4D97-AF65-F5344CB8AC3E}">
        <p14:creationId xmlns:p14="http://schemas.microsoft.com/office/powerpoint/2010/main" val="2327777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 Adding to the repository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5F2753-C04F-F88C-4CB1-CB608E8C84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330329"/>
            <a:ext cx="4878387" cy="2203941"/>
          </a:xfr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C9D57EF-46EC-331C-A68A-27F564D52E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781667"/>
            <a:ext cx="4875213" cy="1301265"/>
          </a:xfrm>
        </p:spPr>
      </p:pic>
    </p:spTree>
    <p:extLst>
      <p:ext uri="{BB962C8B-B14F-4D97-AF65-F5344CB8AC3E}">
        <p14:creationId xmlns:p14="http://schemas.microsoft.com/office/powerpoint/2010/main" val="2507231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Tabelle 118">
            <a:extLst>
              <a:ext uri="{FF2B5EF4-FFF2-40B4-BE49-F238E27FC236}">
                <a16:creationId xmlns:a16="http://schemas.microsoft.com/office/drawing/2014/main" id="{855FA06B-F384-BA2E-59A3-CAAAE0AF1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37933"/>
              </p:ext>
            </p:extLst>
          </p:nvPr>
        </p:nvGraphicFramePr>
        <p:xfrm>
          <a:off x="1313087" y="4932785"/>
          <a:ext cx="8128002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49351">
                  <a:extLst>
                    <a:ext uri="{9D8B030D-6E8A-4147-A177-3AD203B41FA5}">
                      <a16:colId xmlns:a16="http://schemas.microsoft.com/office/drawing/2014/main" val="2709174616"/>
                    </a:ext>
                  </a:extLst>
                </a:gridCol>
                <a:gridCol w="1759983">
                  <a:extLst>
                    <a:ext uri="{9D8B030D-6E8A-4147-A177-3AD203B41FA5}">
                      <a16:colId xmlns:a16="http://schemas.microsoft.com/office/drawing/2014/main" val="20932400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41470495"/>
                    </a:ext>
                  </a:extLst>
                </a:gridCol>
                <a:gridCol w="234942">
                  <a:extLst>
                    <a:ext uri="{9D8B030D-6E8A-4147-A177-3AD203B41FA5}">
                      <a16:colId xmlns:a16="http://schemas.microsoft.com/office/drawing/2014/main" val="4068304448"/>
                    </a:ext>
                  </a:extLst>
                </a:gridCol>
                <a:gridCol w="1678699">
                  <a:extLst>
                    <a:ext uri="{9D8B030D-6E8A-4147-A177-3AD203B41FA5}">
                      <a16:colId xmlns:a16="http://schemas.microsoft.com/office/drawing/2014/main" val="1324129372"/>
                    </a:ext>
                  </a:extLst>
                </a:gridCol>
                <a:gridCol w="2150360">
                  <a:extLst>
                    <a:ext uri="{9D8B030D-6E8A-4147-A177-3AD203B41FA5}">
                      <a16:colId xmlns:a16="http://schemas.microsoft.com/office/drawing/2014/main" val="1294988354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/>
                        <a:t>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Branch </a:t>
                      </a:r>
                      <a:r>
                        <a:rPr lang="de-DE" dirty="0" err="1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Same </a:t>
                      </a:r>
                      <a:r>
                        <a:rPr lang="de-DE" dirty="0" err="1"/>
                        <a:t>branch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4843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</a:t>
                      </a:r>
                      <a:r>
                        <a:rPr lang="de-DE" dirty="0" err="1"/>
                        <a:t>branch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4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215428"/>
                  </a:ext>
                </a:extLst>
              </a:tr>
            </a:tbl>
          </a:graphicData>
        </a:graphic>
      </p:graphicFrame>
      <p:sp>
        <p:nvSpPr>
          <p:cNvPr id="9" name="Titel 8">
            <a:extLst>
              <a:ext uri="{FF2B5EF4-FFF2-40B4-BE49-F238E27FC236}">
                <a16:creationId xmlns:a16="http://schemas.microsoft.com/office/drawing/2014/main" id="{7747B9DB-0137-491A-2974-418C3661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Branches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AA1392D5-CB25-A1F6-EC12-ADE77D6B9B94}"/>
              </a:ext>
            </a:extLst>
          </p:cNvPr>
          <p:cNvSpPr/>
          <p:nvPr/>
        </p:nvSpPr>
        <p:spPr>
          <a:xfrm>
            <a:off x="827311" y="3354338"/>
            <a:ext cx="1447801" cy="2835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4F95F8F-1F42-29C9-A33D-635C7A97CA73}"/>
              </a:ext>
            </a:extLst>
          </p:cNvPr>
          <p:cNvSpPr/>
          <p:nvPr/>
        </p:nvSpPr>
        <p:spPr>
          <a:xfrm>
            <a:off x="2605314" y="3306263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E23C407-6520-5102-24F8-407BD4912B2C}"/>
              </a:ext>
            </a:extLst>
          </p:cNvPr>
          <p:cNvSpPr/>
          <p:nvPr/>
        </p:nvSpPr>
        <p:spPr>
          <a:xfrm>
            <a:off x="827311" y="3892818"/>
            <a:ext cx="1447801" cy="2835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Bug #3a2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449F1BB2-0CCF-0C46-24A4-8B1F8AB6B904}"/>
              </a:ext>
            </a:extLst>
          </p:cNvPr>
          <p:cNvSpPr/>
          <p:nvPr/>
        </p:nvSpPr>
        <p:spPr>
          <a:xfrm>
            <a:off x="827311" y="2808053"/>
            <a:ext cx="1447801" cy="2835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Feature #4e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AF078B32-BF0D-9E7B-8F49-56CCA8638692}"/>
              </a:ext>
            </a:extLst>
          </p:cNvPr>
          <p:cNvSpPr/>
          <p:nvPr/>
        </p:nvSpPr>
        <p:spPr>
          <a:xfrm>
            <a:off x="827311" y="2256421"/>
            <a:ext cx="1447801" cy="2835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Bug #5d8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CDA060A-6FFE-1480-C20B-9E58485BD4A6}"/>
              </a:ext>
            </a:extLst>
          </p:cNvPr>
          <p:cNvSpPr/>
          <p:nvPr/>
        </p:nvSpPr>
        <p:spPr>
          <a:xfrm>
            <a:off x="3360060" y="3301909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78578B79-D9C3-B26D-E82E-17B62A28ABB9}"/>
              </a:ext>
            </a:extLst>
          </p:cNvPr>
          <p:cNvSpPr/>
          <p:nvPr/>
        </p:nvSpPr>
        <p:spPr>
          <a:xfrm>
            <a:off x="3976914" y="2757623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0C8920C-4E7B-7DDC-31EC-3E6C5E30B489}"/>
              </a:ext>
            </a:extLst>
          </p:cNvPr>
          <p:cNvSpPr/>
          <p:nvPr/>
        </p:nvSpPr>
        <p:spPr>
          <a:xfrm>
            <a:off x="4561116" y="2757623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2060AB5D-75AA-5041-B47D-0FEAC6B914A3}"/>
              </a:ext>
            </a:extLst>
          </p:cNvPr>
          <p:cNvSpPr/>
          <p:nvPr/>
        </p:nvSpPr>
        <p:spPr>
          <a:xfrm>
            <a:off x="5094514" y="2206806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66F4B26-C40D-BB27-7F04-700F4198E363}"/>
              </a:ext>
            </a:extLst>
          </p:cNvPr>
          <p:cNvSpPr/>
          <p:nvPr/>
        </p:nvSpPr>
        <p:spPr>
          <a:xfrm>
            <a:off x="5464629" y="2737611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EA55D19-8B83-304C-E0CA-509C2304A541}"/>
              </a:ext>
            </a:extLst>
          </p:cNvPr>
          <p:cNvSpPr/>
          <p:nvPr/>
        </p:nvSpPr>
        <p:spPr>
          <a:xfrm>
            <a:off x="5724297" y="2213339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18DE2598-5241-99C3-B8D5-4A94CB870F89}"/>
              </a:ext>
            </a:extLst>
          </p:cNvPr>
          <p:cNvSpPr/>
          <p:nvPr/>
        </p:nvSpPr>
        <p:spPr>
          <a:xfrm>
            <a:off x="6233886" y="2746672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FE64E5C-8B13-A686-82F4-7CB0425D0CE5}"/>
              </a:ext>
            </a:extLst>
          </p:cNvPr>
          <p:cNvSpPr/>
          <p:nvPr/>
        </p:nvSpPr>
        <p:spPr>
          <a:xfrm>
            <a:off x="5094514" y="3287152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3137198D-8065-4FAB-2E2D-A98467EEB2C0}"/>
              </a:ext>
            </a:extLst>
          </p:cNvPr>
          <p:cNvSpPr/>
          <p:nvPr/>
        </p:nvSpPr>
        <p:spPr>
          <a:xfrm>
            <a:off x="5770259" y="3821520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2009260-CDE7-35A2-E489-00550234A4EA}"/>
              </a:ext>
            </a:extLst>
          </p:cNvPr>
          <p:cNvSpPr/>
          <p:nvPr/>
        </p:nvSpPr>
        <p:spPr>
          <a:xfrm>
            <a:off x="6974114" y="3840455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A303FA8-AFCE-B2FF-1CBE-9361D31CA25E}"/>
              </a:ext>
            </a:extLst>
          </p:cNvPr>
          <p:cNvSpPr/>
          <p:nvPr/>
        </p:nvSpPr>
        <p:spPr>
          <a:xfrm>
            <a:off x="6636662" y="3301668"/>
            <a:ext cx="367696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008DFAC2-FADC-F423-B6D5-FDA51B943AAF}"/>
              </a:ext>
            </a:extLst>
          </p:cNvPr>
          <p:cNvSpPr/>
          <p:nvPr/>
        </p:nvSpPr>
        <p:spPr>
          <a:xfrm>
            <a:off x="8129436" y="3848615"/>
            <a:ext cx="367696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283CC96-D917-9E24-7447-23D6B29D246C}"/>
              </a:ext>
            </a:extLst>
          </p:cNvPr>
          <p:cNvSpPr/>
          <p:nvPr/>
        </p:nvSpPr>
        <p:spPr>
          <a:xfrm>
            <a:off x="7750854" y="3301668"/>
            <a:ext cx="367696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EAB92EB3-3CD5-F072-1312-BAEF470ADB8D}"/>
              </a:ext>
            </a:extLst>
          </p:cNvPr>
          <p:cNvSpPr/>
          <p:nvPr/>
        </p:nvSpPr>
        <p:spPr>
          <a:xfrm>
            <a:off x="9329698" y="3286305"/>
            <a:ext cx="367696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25EE9ED-5B92-FAA3-9674-A10EB699E5D5}"/>
              </a:ext>
            </a:extLst>
          </p:cNvPr>
          <p:cNvCxnSpPr>
            <a:stCxn id="22" idx="3"/>
            <a:endCxn id="26" idx="2"/>
          </p:cNvCxnSpPr>
          <p:nvPr/>
        </p:nvCxnSpPr>
        <p:spPr>
          <a:xfrm flipV="1">
            <a:off x="2275112" y="3491321"/>
            <a:ext cx="330202" cy="480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FF43A4C-0FE8-FAAE-6F61-7DA8CEA7F105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 flipV="1">
            <a:off x="2975429" y="3486967"/>
            <a:ext cx="384631" cy="4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5C7069F-0611-C2D3-A73F-BDD3763BD978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flipV="1">
            <a:off x="3545118" y="2942681"/>
            <a:ext cx="431796" cy="359228"/>
          </a:xfrm>
          <a:prstGeom prst="straightConnector1">
            <a:avLst/>
          </a:prstGeom>
          <a:ln w="50800">
            <a:solidFill>
              <a:srgbClr val="DA6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682700B8-DCFC-F988-7022-4C0E61EC7BA2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4347029" y="2942681"/>
            <a:ext cx="21408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7922B8C0-DB4B-EA09-01E6-E004C90605CB}"/>
              </a:ext>
            </a:extLst>
          </p:cNvPr>
          <p:cNvCxnSpPr>
            <a:cxnSpLocks/>
            <a:stCxn id="30" idx="6"/>
            <a:endCxn id="39" idx="2"/>
          </p:cNvCxnSpPr>
          <p:nvPr/>
        </p:nvCxnSpPr>
        <p:spPr>
          <a:xfrm flipV="1">
            <a:off x="3730175" y="3472210"/>
            <a:ext cx="1364339" cy="1475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A9E3D043-8ECD-2696-F183-31C03CCEDC20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 flipV="1">
            <a:off x="4931231" y="2922669"/>
            <a:ext cx="533398" cy="200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2D3FD9E-C5AA-59BB-1423-08EA5FE4270D}"/>
              </a:ext>
            </a:extLst>
          </p:cNvPr>
          <p:cNvCxnSpPr>
            <a:cxnSpLocks/>
            <a:stCxn id="32" idx="0"/>
            <a:endCxn id="33" idx="2"/>
          </p:cNvCxnSpPr>
          <p:nvPr/>
        </p:nvCxnSpPr>
        <p:spPr>
          <a:xfrm flipV="1">
            <a:off x="4746174" y="2391864"/>
            <a:ext cx="348340" cy="365759"/>
          </a:xfrm>
          <a:prstGeom prst="straightConnector1">
            <a:avLst/>
          </a:prstGeom>
          <a:ln w="50800">
            <a:solidFill>
              <a:srgbClr val="DA6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8BA171E9-2154-F626-C9CF-39DC86A9998B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5464629" y="2391864"/>
            <a:ext cx="259668" cy="653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C18A0EA-0BC4-648A-0FCD-CAB885CE5AE3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5464629" y="3472210"/>
            <a:ext cx="305630" cy="534368"/>
          </a:xfrm>
          <a:prstGeom prst="straightConnector1">
            <a:avLst/>
          </a:prstGeom>
          <a:ln w="50800">
            <a:solidFill>
              <a:srgbClr val="DA6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6F797198-3E1E-BE0F-E09F-1C4A4411FA42}"/>
              </a:ext>
            </a:extLst>
          </p:cNvPr>
          <p:cNvCxnSpPr>
            <a:cxnSpLocks/>
            <a:stCxn id="36" idx="6"/>
            <a:endCxn id="38" idx="0"/>
          </p:cNvCxnSpPr>
          <p:nvPr/>
        </p:nvCxnSpPr>
        <p:spPr>
          <a:xfrm>
            <a:off x="6094412" y="2398397"/>
            <a:ext cx="324532" cy="348275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D2480641-FDD4-01E8-90FB-DDBF3201A5F1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>
            <a:off x="5834744" y="2922669"/>
            <a:ext cx="399142" cy="90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23DB3A7-ECF3-EC51-3D9D-B9F2E67E4CCC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7004358" y="3486726"/>
            <a:ext cx="74649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3D1847AF-1E10-719A-9B52-9D1B763564AF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6140374" y="4006578"/>
            <a:ext cx="833740" cy="189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D8A72E78-B244-15B3-D1D6-6BD83112B892}"/>
              </a:ext>
            </a:extLst>
          </p:cNvPr>
          <p:cNvCxnSpPr>
            <a:cxnSpLocks/>
            <a:stCxn id="41" idx="6"/>
            <a:endCxn id="44" idx="2"/>
          </p:cNvCxnSpPr>
          <p:nvPr/>
        </p:nvCxnSpPr>
        <p:spPr>
          <a:xfrm>
            <a:off x="7344229" y="4025513"/>
            <a:ext cx="785207" cy="81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03B0A17B-698B-FAEF-F3EB-AC9480103003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8118550" y="3471363"/>
            <a:ext cx="1211148" cy="153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47828D42-BCB1-02A9-D077-603FA0E9DE5E}"/>
              </a:ext>
            </a:extLst>
          </p:cNvPr>
          <p:cNvCxnSpPr>
            <a:cxnSpLocks/>
            <a:stCxn id="38" idx="6"/>
            <a:endCxn id="106" idx="2"/>
          </p:cNvCxnSpPr>
          <p:nvPr/>
        </p:nvCxnSpPr>
        <p:spPr>
          <a:xfrm flipV="1">
            <a:off x="6604001" y="2931586"/>
            <a:ext cx="668865" cy="1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B8244D6-8D02-346C-6F59-5400AB583C0C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5464629" y="3472210"/>
            <a:ext cx="1172033" cy="1451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F41FE41D-907E-A85A-DA41-963E5B40E653}"/>
              </a:ext>
            </a:extLst>
          </p:cNvPr>
          <p:cNvCxnSpPr>
            <a:cxnSpLocks/>
            <a:stCxn id="44" idx="6"/>
            <a:endCxn id="46" idx="4"/>
          </p:cNvCxnSpPr>
          <p:nvPr/>
        </p:nvCxnSpPr>
        <p:spPr>
          <a:xfrm flipV="1">
            <a:off x="8497132" y="3656420"/>
            <a:ext cx="1016414" cy="377253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05380552-DBD9-0997-6A1E-C4A36A33476E}"/>
              </a:ext>
            </a:extLst>
          </p:cNvPr>
          <p:cNvSpPr/>
          <p:nvPr/>
        </p:nvSpPr>
        <p:spPr>
          <a:xfrm>
            <a:off x="7272866" y="2746528"/>
            <a:ext cx="370115" cy="3701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D58E999C-7EA7-37BC-4A71-97B01B435507}"/>
              </a:ext>
            </a:extLst>
          </p:cNvPr>
          <p:cNvCxnSpPr>
            <a:cxnSpLocks/>
            <a:stCxn id="106" idx="6"/>
            <a:endCxn id="45" idx="0"/>
          </p:cNvCxnSpPr>
          <p:nvPr/>
        </p:nvCxnSpPr>
        <p:spPr>
          <a:xfrm>
            <a:off x="7642981" y="2931586"/>
            <a:ext cx="291721" cy="370082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: abgerundete Ecken 111">
            <a:extLst>
              <a:ext uri="{FF2B5EF4-FFF2-40B4-BE49-F238E27FC236}">
                <a16:creationId xmlns:a16="http://schemas.microsoft.com/office/drawing/2014/main" id="{3978A4A9-197F-D499-DC23-C3E46CA3D66D}"/>
              </a:ext>
            </a:extLst>
          </p:cNvPr>
          <p:cNvSpPr/>
          <p:nvPr/>
        </p:nvSpPr>
        <p:spPr>
          <a:xfrm>
            <a:off x="2433046" y="4949777"/>
            <a:ext cx="1447801" cy="2835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EA9CC51D-E043-4E82-733E-AFFB2A51E061}"/>
              </a:ext>
            </a:extLst>
          </p:cNvPr>
          <p:cNvSpPr/>
          <p:nvPr/>
        </p:nvSpPr>
        <p:spPr>
          <a:xfrm>
            <a:off x="3014889" y="5718191"/>
            <a:ext cx="327114" cy="32711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F61F650D-F2DA-D302-3266-079C5585F7F8}"/>
              </a:ext>
            </a:extLst>
          </p:cNvPr>
          <p:cNvCxnSpPr>
            <a:cxnSpLocks/>
          </p:cNvCxnSpPr>
          <p:nvPr/>
        </p:nvCxnSpPr>
        <p:spPr>
          <a:xfrm flipV="1">
            <a:off x="5869804" y="5128599"/>
            <a:ext cx="384631" cy="4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921BF6CB-3AD2-62B1-D300-E41BD5871060}"/>
              </a:ext>
            </a:extLst>
          </p:cNvPr>
          <p:cNvCxnSpPr>
            <a:cxnSpLocks/>
          </p:cNvCxnSpPr>
          <p:nvPr/>
        </p:nvCxnSpPr>
        <p:spPr>
          <a:xfrm flipV="1">
            <a:off x="5941261" y="5376549"/>
            <a:ext cx="241716" cy="242327"/>
          </a:xfrm>
          <a:prstGeom prst="straightConnector1">
            <a:avLst/>
          </a:prstGeom>
          <a:ln w="50800">
            <a:solidFill>
              <a:srgbClr val="DA6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E2C71ED5-69ED-9C3F-1FE4-DDE9B06A3492}"/>
              </a:ext>
            </a:extLst>
          </p:cNvPr>
          <p:cNvCxnSpPr>
            <a:cxnSpLocks/>
          </p:cNvCxnSpPr>
          <p:nvPr/>
        </p:nvCxnSpPr>
        <p:spPr>
          <a:xfrm>
            <a:off x="5971289" y="5769121"/>
            <a:ext cx="283146" cy="185041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730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CA21A-B5BF-8DCA-582E-BD9FC429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Branches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4BB42-1B22-5BCB-EF74-A761A6BB4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Here are the command you'll need in that context: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3252627-13BE-FCEB-04AF-5310DF0C5E1C}"/>
              </a:ext>
            </a:extLst>
          </p:cNvPr>
          <p:cNvSpPr txBox="1">
            <a:spLocks/>
          </p:cNvSpPr>
          <p:nvPr/>
        </p:nvSpPr>
        <p:spPr>
          <a:xfrm>
            <a:off x="1570037" y="280193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B87411F-CCAF-773D-EB39-DA5684B9B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457254"/>
              </p:ext>
            </p:extLst>
          </p:nvPr>
        </p:nvGraphicFramePr>
        <p:xfrm>
          <a:off x="1489075" y="3005614"/>
          <a:ext cx="8128000" cy="339455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49575">
                  <a:extLst>
                    <a:ext uri="{9D8B030D-6E8A-4147-A177-3AD203B41FA5}">
                      <a16:colId xmlns:a16="http://schemas.microsoft.com/office/drawing/2014/main" val="3161213837"/>
                    </a:ext>
                  </a:extLst>
                </a:gridCol>
                <a:gridCol w="5178425">
                  <a:extLst>
                    <a:ext uri="{9D8B030D-6E8A-4147-A177-3AD203B41FA5}">
                      <a16:colId xmlns:a16="http://schemas.microsoft.com/office/drawing/2014/main" val="3099653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9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branch</a:t>
                      </a:r>
                      <a:r>
                        <a:rPr lang="de-DE" dirty="0"/>
                        <a:t>  </a:t>
                      </a:r>
                      <a:r>
                        <a:rPr lang="de-DE" sz="1600" dirty="0"/>
                        <a:t>&lt;&lt;</a:t>
                      </a:r>
                      <a:r>
                        <a:rPr lang="de-DE" sz="1600" dirty="0" err="1"/>
                        <a:t>branch</a:t>
                      </a:r>
                      <a:r>
                        <a:rPr lang="de-DE" sz="1600" dirty="0"/>
                        <a:t>&gt;&gt;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Creates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branch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3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switch </a:t>
                      </a:r>
                      <a:r>
                        <a:rPr lang="de-DE" sz="1600" dirty="0"/>
                        <a:t>&lt;&lt;</a:t>
                      </a:r>
                      <a:r>
                        <a:rPr lang="de-DE" sz="1600" dirty="0" err="1"/>
                        <a:t>branch</a:t>
                      </a:r>
                      <a:r>
                        <a:rPr lang="de-DE" sz="1600" dirty="0"/>
                        <a:t>&gt;&gt;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Switch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another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branch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2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merge</a:t>
                      </a:r>
                      <a:r>
                        <a:rPr lang="de-DE" dirty="0"/>
                        <a:t> </a:t>
                      </a:r>
                      <a:r>
                        <a:rPr lang="de-DE" sz="1600" dirty="0"/>
                        <a:t>&lt;&lt;</a:t>
                      </a:r>
                      <a:r>
                        <a:rPr lang="de-DE" sz="1600" dirty="0" err="1"/>
                        <a:t>branch</a:t>
                      </a:r>
                      <a:r>
                        <a:rPr lang="de-DE" sz="1600" dirty="0"/>
                        <a:t>&gt;&gt;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Merges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sz="1800" dirty="0"/>
                        <a:t>&lt;&lt;</a:t>
                      </a:r>
                      <a:r>
                        <a:rPr lang="de-DE" sz="1800" dirty="0" err="1"/>
                        <a:t>branch</a:t>
                      </a:r>
                      <a:r>
                        <a:rPr lang="de-DE" sz="1800" dirty="0"/>
                        <a:t>&gt;&gt; </a:t>
                      </a:r>
                      <a:r>
                        <a:rPr lang="de-DE" dirty="0" err="1"/>
                        <a:t>branch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active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4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mergetool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UI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resolve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merge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conflicts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72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stash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Saves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changes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prevent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commit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30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stash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apply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Re-</a:t>
                      </a:r>
                      <a:r>
                        <a:rPr lang="de-DE" dirty="0" err="1"/>
                        <a:t>apply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saved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changes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57136"/>
                  </a:ext>
                </a:extLst>
              </a:tr>
              <a:tr h="427831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stash</a:t>
                      </a:r>
                      <a:r>
                        <a:rPr lang="de-DE" dirty="0"/>
                        <a:t>      </a:t>
                      </a:r>
                      <a:r>
                        <a:rPr lang="de-DE" dirty="0" err="1"/>
                        <a:t>list</a:t>
                      </a:r>
                      <a:r>
                        <a:rPr lang="de-DE" dirty="0"/>
                        <a:t>  |   </a:t>
                      </a:r>
                      <a:r>
                        <a:rPr lang="de-DE" dirty="0" err="1"/>
                        <a:t>drop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List all </a:t>
                      </a:r>
                      <a:r>
                        <a:rPr lang="de-DE" dirty="0" err="1"/>
                        <a:t>saved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changes</a:t>
                      </a:r>
                      <a:r>
                        <a:rPr lang="de-DE" dirty="0"/>
                        <a:t> | </a:t>
                      </a:r>
                      <a:r>
                        <a:rPr lang="de-DE" dirty="0" err="1"/>
                        <a:t>removes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saved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change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94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branch</a:t>
                      </a:r>
                      <a:r>
                        <a:rPr lang="de-DE" dirty="0"/>
                        <a:t> –[</a:t>
                      </a:r>
                      <a:r>
                        <a:rPr lang="de-DE" dirty="0" err="1"/>
                        <a:t>dD</a:t>
                      </a:r>
                      <a:r>
                        <a:rPr lang="de-DE" dirty="0"/>
                        <a:t>] </a:t>
                      </a:r>
                      <a:r>
                        <a:rPr lang="de-DE" sz="1600" dirty="0"/>
                        <a:t>&lt;&lt;</a:t>
                      </a:r>
                      <a:r>
                        <a:rPr lang="de-DE" sz="1600" dirty="0" err="1"/>
                        <a:t>branch</a:t>
                      </a:r>
                      <a:r>
                        <a:rPr lang="de-DE" sz="1600" dirty="0"/>
                        <a:t>&gt;&gt;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Deletes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branch</a:t>
                      </a:r>
                      <a:r>
                        <a:rPr lang="de-DE" dirty="0"/>
                        <a:t> (-D)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merged</a:t>
                      </a:r>
                      <a:r>
                        <a:rPr lang="de-DE" dirty="0"/>
                        <a:t> (-d)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07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5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Show content of a directory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F1CBC1-3CFF-1B5C-D315-F4CDD8AFEF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Type “</a:t>
            </a:r>
            <a:r>
              <a:rPr lang="en-US" noProof="0" dirty="0" err="1"/>
              <a:t>dir</a:t>
            </a:r>
            <a:r>
              <a:rPr lang="en-US" noProof="0" dirty="0"/>
              <a:t>“ and press Enter</a:t>
            </a: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E7B53E-AAA5-A82E-8538-F8B627EF5D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noProof="0" dirty="0"/>
              <a:t>Type “ls“ and press Enter</a:t>
            </a:r>
          </a:p>
          <a:p>
            <a:r>
              <a:rPr lang="en-US" noProof="0" dirty="0"/>
              <a:t>In order to get the same level of detail as with the “</a:t>
            </a:r>
            <a:r>
              <a:rPr lang="en-US" noProof="0" dirty="0" err="1"/>
              <a:t>dir</a:t>
            </a:r>
            <a:r>
              <a:rPr lang="en-US" noProof="0" dirty="0"/>
              <a:t>“ command type “ls -l“</a:t>
            </a:r>
          </a:p>
        </p:txBody>
      </p:sp>
    </p:spTree>
    <p:extLst>
      <p:ext uri="{BB962C8B-B14F-4D97-AF65-F5344CB8AC3E}">
        <p14:creationId xmlns:p14="http://schemas.microsoft.com/office/powerpoint/2010/main" val="2144754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CA21A-B5BF-8DCA-582E-BD9FC429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Branches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4BB42-1B22-5BCB-EF74-A761A6BB4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Merge conflicts:</a:t>
            </a:r>
          </a:p>
          <a:p>
            <a:pPr lvl="1"/>
            <a:r>
              <a:rPr lang="en-US" noProof="0" dirty="0"/>
              <a:t>They occur when merging overlapping changes from two branches</a:t>
            </a:r>
          </a:p>
          <a:p>
            <a:pPr lvl="1"/>
            <a:r>
              <a:rPr lang="en-US" noProof="0" dirty="0"/>
              <a:t>One can resolve them manually (with an editor)  or use the "git </a:t>
            </a:r>
            <a:r>
              <a:rPr lang="en-US" noProof="0" dirty="0" err="1"/>
              <a:t>mergetool</a:t>
            </a:r>
            <a:r>
              <a:rPr lang="en-US" noProof="0" dirty="0"/>
              <a:t>" command, IntelliJ, or one of the many other available tool</a:t>
            </a:r>
          </a:p>
          <a:p>
            <a:pPr lvl="1"/>
            <a:r>
              <a:rPr lang="en-US" noProof="0" dirty="0"/>
              <a:t>Once resolved the modified file needs to be committed to the repository</a:t>
            </a:r>
          </a:p>
          <a:p>
            <a:pPr lvl="1"/>
            <a:r>
              <a:rPr lang="en-US" noProof="0" dirty="0"/>
              <a:t>The modifications to the file(s) only happen in the actual branch.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3252627-13BE-FCEB-04AF-5310DF0C5E1C}"/>
              </a:ext>
            </a:extLst>
          </p:cNvPr>
          <p:cNvSpPr txBox="1">
            <a:spLocks/>
          </p:cNvSpPr>
          <p:nvPr/>
        </p:nvSpPr>
        <p:spPr>
          <a:xfrm>
            <a:off x="1570037" y="280193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83041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CA21A-B5BF-8DCA-582E-BD9FC429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4BB42-1B22-5BCB-EF74-A761A6BB4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branch called "feature"</a:t>
            </a:r>
          </a:p>
          <a:p>
            <a:r>
              <a:rPr lang="en-US" noProof="0" dirty="0"/>
              <a:t>Switch to it</a:t>
            </a:r>
          </a:p>
          <a:p>
            <a:r>
              <a:rPr lang="en-US" noProof="0" dirty="0"/>
              <a:t>Create a file, called "mergefile.txt" and enter the following text:</a:t>
            </a:r>
            <a:br>
              <a:rPr lang="en-US" noProof="0" dirty="0"/>
            </a:br>
            <a:r>
              <a:rPr lang="en-US" noProof="0" dirty="0"/>
              <a:t>		This is a change to the feature branch</a:t>
            </a:r>
          </a:p>
          <a:p>
            <a:r>
              <a:rPr lang="en-US" noProof="0" dirty="0"/>
              <a:t>Commit the changes to the repository</a:t>
            </a:r>
          </a:p>
          <a:p>
            <a:r>
              <a:rPr lang="en-US" noProof="0" dirty="0"/>
              <a:t>Switch back to the master branch</a:t>
            </a:r>
          </a:p>
          <a:p>
            <a:endParaRPr lang="en-US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3252627-13BE-FCEB-04AF-5310DF0C5E1C}"/>
              </a:ext>
            </a:extLst>
          </p:cNvPr>
          <p:cNvSpPr txBox="1">
            <a:spLocks/>
          </p:cNvSpPr>
          <p:nvPr/>
        </p:nvSpPr>
        <p:spPr>
          <a:xfrm>
            <a:off x="1570037" y="280193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8393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CA21A-B5BF-8DCA-582E-BD9FC429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4BB42-1B22-5BCB-EF74-A761A6BB4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file, called "mergefile.txt" and enter the following text:</a:t>
            </a:r>
            <a:br>
              <a:rPr lang="en-US" noProof="0" dirty="0"/>
            </a:br>
            <a:r>
              <a:rPr lang="en-US" noProof="0" dirty="0"/>
              <a:t>		This is a change to the master branch</a:t>
            </a:r>
          </a:p>
          <a:p>
            <a:r>
              <a:rPr lang="en-US" noProof="0" dirty="0"/>
              <a:t>Commit the changes to the repository</a:t>
            </a:r>
          </a:p>
          <a:p>
            <a:r>
              <a:rPr lang="en-US" noProof="0" dirty="0"/>
              <a:t>Merge the "feature" branch into the "master" branch</a:t>
            </a:r>
          </a:p>
          <a:p>
            <a:r>
              <a:rPr lang="en-US" noProof="0" dirty="0"/>
              <a:t>Resolve the merge conflict. </a:t>
            </a:r>
          </a:p>
          <a:p>
            <a:r>
              <a:rPr lang="en-US" noProof="0" dirty="0"/>
              <a:t>Delete the "feature" branch</a:t>
            </a:r>
          </a:p>
          <a:p>
            <a:endParaRPr lang="en-US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3252627-13BE-FCEB-04AF-5310DF0C5E1C}"/>
              </a:ext>
            </a:extLst>
          </p:cNvPr>
          <p:cNvSpPr txBox="1">
            <a:spLocks/>
          </p:cNvSpPr>
          <p:nvPr/>
        </p:nvSpPr>
        <p:spPr>
          <a:xfrm>
            <a:off x="1570037" y="280193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2761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9DC77DC-E400-2C64-928E-D1182633E9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4767" y="3073400"/>
            <a:ext cx="3291678" cy="2717800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D207334-92A0-84ED-8ACF-81F37F44BB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5599" y="3073400"/>
            <a:ext cx="4068414" cy="2717800"/>
          </a:xfrm>
        </p:spPr>
      </p:pic>
    </p:spTree>
    <p:extLst>
      <p:ext uri="{BB962C8B-B14F-4D97-AF65-F5344CB8AC3E}">
        <p14:creationId xmlns:p14="http://schemas.microsoft.com/office/powerpoint/2010/main" val="3296234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F74110-6F8E-C0B7-942B-183465F86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C2F0E439-9463-992C-E9DD-791BA5E24F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75599" y="3073400"/>
            <a:ext cx="4068414" cy="2717800"/>
          </a:xfrm>
        </p:spPr>
      </p:pic>
    </p:spTree>
    <p:extLst>
      <p:ext uri="{BB962C8B-B14F-4D97-AF65-F5344CB8AC3E}">
        <p14:creationId xmlns:p14="http://schemas.microsoft.com/office/powerpoint/2010/main" val="3668098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F74110-6F8E-C0B7-942B-183465F86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B22EB1A-FAF4-A792-61E0-E278FFDE66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75599" y="3073400"/>
            <a:ext cx="4068414" cy="2717800"/>
          </a:xfrm>
        </p:spPr>
      </p:pic>
    </p:spTree>
    <p:extLst>
      <p:ext uri="{BB962C8B-B14F-4D97-AF65-F5344CB8AC3E}">
        <p14:creationId xmlns:p14="http://schemas.microsoft.com/office/powerpoint/2010/main" val="936280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F8D5B0A-B6A2-C77D-D579-0041EC6292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707399"/>
            <a:ext cx="4875213" cy="1449801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F74110-6F8E-C0B7-942B-183465F86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513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755FBC84-87FF-B3DF-B85B-98691BC832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15733" y="3073400"/>
            <a:ext cx="4788146" cy="27178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DC35FD5-963E-590E-5975-E6B5369E48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1413" y="3868890"/>
            <a:ext cx="4878387" cy="1126819"/>
          </a:xfrm>
        </p:spPr>
      </p:pic>
    </p:spTree>
    <p:extLst>
      <p:ext uri="{BB962C8B-B14F-4D97-AF65-F5344CB8AC3E}">
        <p14:creationId xmlns:p14="http://schemas.microsoft.com/office/powerpoint/2010/main" val="2785841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B5F8B954-FF9B-492C-D517-05E0E3954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695030"/>
            <a:ext cx="4878387" cy="1474540"/>
          </a:xfrm>
        </p:spPr>
      </p:pic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5810CC99-9AB6-0B51-9391-A83755789D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2233" y="3073400"/>
            <a:ext cx="4155146" cy="2717800"/>
          </a:xfrm>
        </p:spPr>
      </p:pic>
    </p:spTree>
    <p:extLst>
      <p:ext uri="{BB962C8B-B14F-4D97-AF65-F5344CB8AC3E}">
        <p14:creationId xmlns:p14="http://schemas.microsoft.com/office/powerpoint/2010/main" val="2058257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4C077A-D49D-564A-BDED-E4E501B5B9B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538338"/>
            <a:ext cx="4875213" cy="1787924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F74110-6F8E-C0B7-942B-183465F86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04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Show content of a directory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F1CBC1-3CFF-1B5C-D315-F4CDD8AFEF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There are two special directory names: "."  and  ".."</a:t>
            </a:r>
          </a:p>
          <a:p>
            <a:r>
              <a:rPr lang="en-US" noProof="0" dirty="0"/>
              <a:t>They exist in every directory and are needed for the OS to finds its way in the </a:t>
            </a:r>
            <a:r>
              <a:rPr lang="en-US" noProof="0" dirty="0" err="1"/>
              <a:t>filetree</a:t>
            </a:r>
            <a:r>
              <a:rPr lang="en-US" noProof="0" dirty="0"/>
              <a:t>.</a:t>
            </a:r>
          </a:p>
          <a:p>
            <a:r>
              <a:rPr lang="en-US" noProof="0" dirty="0"/>
              <a:t>How to make use of them is shown in the explanation for relative paths.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E7B53E-AAA5-A82E-8538-F8B627EF5D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Same as for MS-Windows</a:t>
            </a:r>
          </a:p>
        </p:txBody>
      </p:sp>
    </p:spTree>
    <p:extLst>
      <p:ext uri="{BB962C8B-B14F-4D97-AF65-F5344CB8AC3E}">
        <p14:creationId xmlns:p14="http://schemas.microsoft.com/office/powerpoint/2010/main" val="29781373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B401855-2187-6ED0-E76E-C009D2B1B0D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538338"/>
            <a:ext cx="4875213" cy="1787924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F74110-6F8E-C0B7-942B-183465F86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866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DAD594B-5604-1797-93A3-799CF3405A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538338"/>
            <a:ext cx="4875213" cy="1787924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F74110-6F8E-C0B7-942B-183465F86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3607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8A3ED75-C4F3-F023-37E2-F96189B98B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60605" y="3073400"/>
            <a:ext cx="4698402" cy="2717800"/>
          </a:xfr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91A45B5-2394-DF7E-70EA-0F582F7188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1413" y="3540297"/>
            <a:ext cx="4878387" cy="1784005"/>
          </a:xfrm>
        </p:spPr>
      </p:pic>
    </p:spTree>
    <p:extLst>
      <p:ext uri="{BB962C8B-B14F-4D97-AF65-F5344CB8AC3E}">
        <p14:creationId xmlns:p14="http://schemas.microsoft.com/office/powerpoint/2010/main" val="34766834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7D66E47-F11C-14D7-8535-23AFFA7D8C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8115" y="3073400"/>
            <a:ext cx="4223383" cy="2717800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F74110-6F8E-C0B7-942B-183465F86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2632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2DDC8E8-49B3-1C32-305A-1E9B2F4423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4152079"/>
            <a:ext cx="4875213" cy="560442"/>
          </a:xfr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5F0AC53-5BCF-82E2-F705-0666F3D25A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1413" y="3433604"/>
            <a:ext cx="4878387" cy="1997391"/>
          </a:xfrm>
        </p:spPr>
      </p:pic>
    </p:spTree>
    <p:extLst>
      <p:ext uri="{BB962C8B-B14F-4D97-AF65-F5344CB8AC3E}">
        <p14:creationId xmlns:p14="http://schemas.microsoft.com/office/powerpoint/2010/main" val="2765348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D16E215-3C27-2BD2-07AE-2B073DD690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4152079"/>
            <a:ext cx="4875213" cy="560442"/>
          </a:xfr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9EE3318-4EC9-27D2-E747-1700E5F41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1413" y="3551854"/>
            <a:ext cx="4878387" cy="1760891"/>
          </a:xfrm>
        </p:spPr>
      </p:pic>
    </p:spTree>
    <p:extLst>
      <p:ext uri="{BB962C8B-B14F-4D97-AF65-F5344CB8AC3E}">
        <p14:creationId xmlns:p14="http://schemas.microsoft.com/office/powerpoint/2010/main" val="39942311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E5C58F0-D951-FB4E-C84A-6F2495C069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141050"/>
            <a:ext cx="4875213" cy="2582499"/>
          </a:xfr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0E7909B-9FD3-3AD7-FC3F-35AAA4CE28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71172" y="3073400"/>
            <a:ext cx="4418869" cy="2717800"/>
          </a:xfrm>
        </p:spPr>
      </p:pic>
    </p:spTree>
    <p:extLst>
      <p:ext uri="{BB962C8B-B14F-4D97-AF65-F5344CB8AC3E}">
        <p14:creationId xmlns:p14="http://schemas.microsoft.com/office/powerpoint/2010/main" val="30236784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4D05C4D-94AC-FF0D-F4BE-BB8D5F00DD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99419" y="3446462"/>
            <a:ext cx="3762375" cy="1971675"/>
          </a:xfrm>
        </p:spPr>
      </p:pic>
      <p:pic>
        <p:nvPicPr>
          <p:cNvPr id="9" name="Inhaltsplatzhalter 11">
            <a:extLst>
              <a:ext uri="{FF2B5EF4-FFF2-40B4-BE49-F238E27FC236}">
                <a16:creationId xmlns:a16="http://schemas.microsoft.com/office/drawing/2014/main" id="{BDBF9664-92BB-2A6B-D9FB-79E0E2A17E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07801" y="3073400"/>
            <a:ext cx="3804011" cy="2717800"/>
          </a:xfrm>
        </p:spPr>
      </p:pic>
    </p:spTree>
    <p:extLst>
      <p:ext uri="{BB962C8B-B14F-4D97-AF65-F5344CB8AC3E}">
        <p14:creationId xmlns:p14="http://schemas.microsoft.com/office/powerpoint/2010/main" val="25618714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Command Prompt</a:t>
            </a:r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2839BF0-BAC3-6DA1-3BDA-9202533C99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5256" y="3179762"/>
            <a:ext cx="4229100" cy="2505075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F74110-6F8E-C0B7-942B-183465F86F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2931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0087C-B356-51B2-E0EE-8B4E10EA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Branches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9ED918-F1D8-EEBE-1596-D54AE8F96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There is no predominant branch in GIT. This is decided by convention.</a:t>
            </a:r>
          </a:p>
          <a:p>
            <a:r>
              <a:rPr lang="en-US" noProof="0" dirty="0"/>
              <a:t>The GIT tool uses "master" as the default branch</a:t>
            </a:r>
          </a:p>
          <a:p>
            <a:r>
              <a:rPr lang="en-US" noProof="0" dirty="0"/>
              <a:t>Because of the connection of the word master with racism, GITHUB renamed their default branch into "main"</a:t>
            </a:r>
          </a:p>
          <a:p>
            <a:r>
              <a:rPr lang="en-US" noProof="0" dirty="0"/>
              <a:t>Theoretically one could have any other branch name as the default one.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3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DBC55-B5E4-E858-5BD9-C989411A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Show content of a directory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1BC9B-D084-C9F6-F9BF-05916CB8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MS-Windows</a:t>
            </a:r>
          </a:p>
          <a:p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3615836-1995-9464-9650-1D9A3C96AE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0811" y="3073400"/>
            <a:ext cx="3326419" cy="271780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31B018-051B-C576-AF52-CDA412053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Macintosh</a:t>
            </a:r>
          </a:p>
          <a:p>
            <a:endParaRPr lang="en-US" noProof="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0A4F670-4E75-9B68-3323-F8EAB7D9C2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60071" y="3073400"/>
            <a:ext cx="4299470" cy="2717800"/>
          </a:xfrm>
        </p:spPr>
      </p:pic>
    </p:spTree>
    <p:extLst>
      <p:ext uri="{BB962C8B-B14F-4D97-AF65-F5344CB8AC3E}">
        <p14:creationId xmlns:p14="http://schemas.microsoft.com/office/powerpoint/2010/main" val="3833247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3711C8B-2D44-13F1-3B4C-00EDE529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C1F8FB-0C25-D2B7-22A7-BEA02FF32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Explanation</a:t>
            </a:r>
          </a:p>
          <a:p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7DEB092-B835-537D-03F8-EC3A36AC20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When synced the three repositories contain the same information</a:t>
            </a:r>
          </a:p>
          <a:p>
            <a:r>
              <a:rPr lang="en-US" noProof="0" dirty="0"/>
              <a:t>Usually, the remote repository is considered to be the main one</a:t>
            </a:r>
          </a:p>
          <a:p>
            <a:r>
              <a:rPr lang="en-US" noProof="0" dirty="0"/>
              <a:t>User A &amp; B sync from remote, but not between themselves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C25F437-30D3-FD52-E949-F149709E3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Usual setup of remote and local repositories</a:t>
            </a:r>
          </a:p>
          <a:p>
            <a:endParaRPr lang="en-US" noProof="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801B55E-E0CD-2156-2C7F-C70321C7E8C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pic>
        <p:nvPicPr>
          <p:cNvPr id="10" name="Picture 2" descr="thumb image">
            <a:extLst>
              <a:ext uri="{FF2B5EF4-FFF2-40B4-BE49-F238E27FC236}">
                <a16:creationId xmlns:a16="http://schemas.microsoft.com/office/drawing/2014/main" id="{F571DB50-E7A5-5423-0764-CF94BBEF8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75" y="4589563"/>
            <a:ext cx="1179671" cy="108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1BA01C7A-4A16-7C4B-C311-A37712C01608}"/>
              </a:ext>
            </a:extLst>
          </p:cNvPr>
          <p:cNvSpPr txBox="1"/>
          <p:nvPr/>
        </p:nvSpPr>
        <p:spPr>
          <a:xfrm>
            <a:off x="6329932" y="4940128"/>
            <a:ext cx="11192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Repository</a:t>
            </a:r>
            <a:br>
              <a:rPr lang="de-DE" sz="1400" b="1" dirty="0"/>
            </a:br>
            <a:r>
              <a:rPr lang="de-DE" sz="1400" b="1" dirty="0" err="1"/>
              <a:t>Local</a:t>
            </a:r>
            <a:br>
              <a:rPr lang="de-DE" sz="1400" b="1" dirty="0"/>
            </a:br>
            <a:r>
              <a:rPr lang="de-DE" sz="1400" b="1" dirty="0"/>
              <a:t>User A</a:t>
            </a:r>
          </a:p>
        </p:txBody>
      </p:sp>
      <p:pic>
        <p:nvPicPr>
          <p:cNvPr id="12" name="Picture 2" descr="thumb image">
            <a:extLst>
              <a:ext uri="{FF2B5EF4-FFF2-40B4-BE49-F238E27FC236}">
                <a16:creationId xmlns:a16="http://schemas.microsoft.com/office/drawing/2014/main" id="{526F0054-797E-B946-E9DF-B542D223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379" y="4589563"/>
            <a:ext cx="1179671" cy="108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BC8A4622-12B5-B430-9FCD-F9B73E1F52CD}"/>
              </a:ext>
            </a:extLst>
          </p:cNvPr>
          <p:cNvSpPr txBox="1"/>
          <p:nvPr/>
        </p:nvSpPr>
        <p:spPr>
          <a:xfrm>
            <a:off x="9670436" y="4940128"/>
            <a:ext cx="11192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Repository</a:t>
            </a:r>
            <a:br>
              <a:rPr lang="de-DE" sz="1400" b="1" dirty="0"/>
            </a:br>
            <a:r>
              <a:rPr lang="de-DE" sz="1400" b="1" dirty="0" err="1"/>
              <a:t>Local</a:t>
            </a:r>
            <a:br>
              <a:rPr lang="de-DE" sz="1400" b="1" dirty="0"/>
            </a:br>
            <a:r>
              <a:rPr lang="de-DE" sz="1400" b="1" dirty="0"/>
              <a:t>User B</a:t>
            </a:r>
          </a:p>
        </p:txBody>
      </p:sp>
      <p:pic>
        <p:nvPicPr>
          <p:cNvPr id="14" name="Picture 2" descr="thumb image">
            <a:extLst>
              <a:ext uri="{FF2B5EF4-FFF2-40B4-BE49-F238E27FC236}">
                <a16:creationId xmlns:a16="http://schemas.microsoft.com/office/drawing/2014/main" id="{BE770D03-91FD-2AA7-B7C1-3A3646ED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65" y="3121022"/>
            <a:ext cx="1179671" cy="108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F6A01E98-5D87-8954-D0D7-F49100A24CE2}"/>
              </a:ext>
            </a:extLst>
          </p:cNvPr>
          <p:cNvSpPr txBox="1"/>
          <p:nvPr/>
        </p:nvSpPr>
        <p:spPr>
          <a:xfrm>
            <a:off x="7912922" y="3471587"/>
            <a:ext cx="11192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Repository</a:t>
            </a:r>
            <a:br>
              <a:rPr lang="de-DE" sz="1400" b="1" dirty="0"/>
            </a:br>
            <a:r>
              <a:rPr lang="de-DE" sz="1400" b="1" dirty="0"/>
              <a:t>Remote</a:t>
            </a:r>
            <a:br>
              <a:rPr lang="de-DE" sz="1400" b="1" dirty="0"/>
            </a:br>
            <a:r>
              <a:rPr lang="de-DE" sz="1400" b="1" dirty="0" err="1"/>
              <a:t>Github</a:t>
            </a:r>
            <a:endParaRPr lang="de-DE" sz="1400" b="1" dirty="0"/>
          </a:p>
        </p:txBody>
      </p:sp>
      <p:cxnSp>
        <p:nvCxnSpPr>
          <p:cNvPr id="16" name="Connector: Elbow 17">
            <a:extLst>
              <a:ext uri="{FF2B5EF4-FFF2-40B4-BE49-F238E27FC236}">
                <a16:creationId xmlns:a16="http://schemas.microsoft.com/office/drawing/2014/main" id="{8237FC78-0254-98DA-16A9-FE3D3478345C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6868583" y="3680765"/>
            <a:ext cx="923926" cy="893671"/>
          </a:xfrm>
          <a:prstGeom prst="bentConnector3">
            <a:avLst>
              <a:gd name="adj1" fmla="val 100246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20">
            <a:extLst>
              <a:ext uri="{FF2B5EF4-FFF2-40B4-BE49-F238E27FC236}">
                <a16:creationId xmlns:a16="http://schemas.microsoft.com/office/drawing/2014/main" id="{1EF0F44F-A019-80F8-3D15-6299DB035EDE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9191625" y="3556973"/>
            <a:ext cx="996984" cy="1068196"/>
          </a:xfrm>
          <a:prstGeom prst="bentConnector2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3">
            <a:extLst>
              <a:ext uri="{FF2B5EF4-FFF2-40B4-BE49-F238E27FC236}">
                <a16:creationId xmlns:a16="http://schemas.microsoft.com/office/drawing/2014/main" id="{E59395F1-A88A-CEC6-40C3-8D3C51FE4A09}"/>
              </a:ext>
            </a:extLst>
          </p:cNvPr>
          <p:cNvSpPr txBox="1"/>
          <p:nvPr/>
        </p:nvSpPr>
        <p:spPr>
          <a:xfrm>
            <a:off x="8402406" y="481101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//</a:t>
            </a:r>
          </a:p>
        </p:txBody>
      </p:sp>
      <p:cxnSp>
        <p:nvCxnSpPr>
          <p:cNvPr id="19" name="Connector: Elbow 24">
            <a:extLst>
              <a:ext uri="{FF2B5EF4-FFF2-40B4-BE49-F238E27FC236}">
                <a16:creationId xmlns:a16="http://schemas.microsoft.com/office/drawing/2014/main" id="{E1703ABF-9D11-130C-8D90-A58742BD28A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509605" y="5134177"/>
            <a:ext cx="892801" cy="2"/>
          </a:xfrm>
          <a:prstGeom prst="bentConnector3">
            <a:avLst>
              <a:gd name="adj1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27">
            <a:extLst>
              <a:ext uri="{FF2B5EF4-FFF2-40B4-BE49-F238E27FC236}">
                <a16:creationId xmlns:a16="http://schemas.microsoft.com/office/drawing/2014/main" id="{B13A159B-0FB9-6FE8-64AA-333910137DEC}"/>
              </a:ext>
            </a:extLst>
          </p:cNvPr>
          <p:cNvCxnSpPr>
            <a:cxnSpLocks/>
            <a:stCxn id="12" idx="1"/>
            <a:endCxn id="18" idx="3"/>
          </p:cNvCxnSpPr>
          <p:nvPr/>
        </p:nvCxnSpPr>
        <p:spPr>
          <a:xfrm rot="10800000">
            <a:off x="8843553" y="5134178"/>
            <a:ext cx="790827" cy="1"/>
          </a:xfrm>
          <a:prstGeom prst="bentConnector3">
            <a:avLst>
              <a:gd name="adj1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113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8B33F-935A-00A9-5F0A-AB763CB9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  <a:br>
              <a:rPr lang="en-US" noProof="0" dirty="0"/>
            </a:br>
            <a:br>
              <a:rPr lang="en-US" sz="2000" noProof="0" dirty="0"/>
            </a:br>
            <a:r>
              <a:rPr lang="en-US" sz="2000" noProof="0" dirty="0"/>
              <a:t>GITHUB remote repository setup</a:t>
            </a:r>
            <a:endParaRPr lang="en-US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D8A788E-FA1B-4C7A-592E-60FFFDAD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noProof="0" dirty="0"/>
              <a:t>If not already done:  Sign up @ github.com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Sign into your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Create a repository for the upcoming exercises</a:t>
            </a:r>
          </a:p>
        </p:txBody>
      </p:sp>
    </p:spTree>
    <p:extLst>
      <p:ext uri="{BB962C8B-B14F-4D97-AF65-F5344CB8AC3E}">
        <p14:creationId xmlns:p14="http://schemas.microsoft.com/office/powerpoint/2010/main" val="26085428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8B33F-935A-00A9-5F0A-AB763CB9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  <a:br>
              <a:rPr lang="en-US" noProof="0" dirty="0"/>
            </a:br>
            <a:br>
              <a:rPr lang="en-US" sz="2000" noProof="0" dirty="0"/>
            </a:br>
            <a:r>
              <a:rPr lang="en-US" sz="2000" noProof="0" dirty="0"/>
              <a:t>GITHUB remote repository setup</a:t>
            </a:r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4F8D126-C85F-2607-8796-B94439A0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73796"/>
            <a:ext cx="9906000" cy="2693095"/>
          </a:xfrm>
        </p:spPr>
      </p:pic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A931697C-6A78-E211-98C4-833E708E7451}"/>
              </a:ext>
            </a:extLst>
          </p:cNvPr>
          <p:cNvSpPr/>
          <p:nvPr/>
        </p:nvSpPr>
        <p:spPr>
          <a:xfrm>
            <a:off x="8220075" y="1381125"/>
            <a:ext cx="914400" cy="869823"/>
          </a:xfrm>
          <a:prstGeom prst="borderCallout2">
            <a:avLst>
              <a:gd name="adj1" fmla="val 21860"/>
              <a:gd name="adj2" fmla="val 101042"/>
              <a:gd name="adj3" fmla="val 73166"/>
              <a:gd name="adj4" fmla="val 217708"/>
              <a:gd name="adj5" fmla="val 117165"/>
              <a:gd name="adj6" fmla="val 240833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algn="ctr"/>
            <a:r>
              <a:rPr lang="de-DE" dirty="0"/>
              <a:t>&amp;</a:t>
            </a:r>
          </a:p>
          <a:p>
            <a:pPr algn="ctr"/>
            <a:r>
              <a:rPr lang="de-DE" dirty="0" err="1"/>
              <a:t>Sign</a:t>
            </a:r>
            <a:r>
              <a:rPr lang="de-DE" dirty="0"/>
              <a:t> in</a:t>
            </a:r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5F76BE6-C819-32E9-B7B7-4DB9EC530E26}"/>
              </a:ext>
            </a:extLst>
          </p:cNvPr>
          <p:cNvSpPr/>
          <p:nvPr/>
        </p:nvSpPr>
        <p:spPr>
          <a:xfrm rot="16200000">
            <a:off x="10198959" y="2055466"/>
            <a:ext cx="460248" cy="1236659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0055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D4216B1-A8CC-035D-5FB8-74708AA1C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036888"/>
            <a:ext cx="3133725" cy="172402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88B33F-935A-00A9-5F0A-AB763CB9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  <a:br>
              <a:rPr lang="en-US" noProof="0" dirty="0"/>
            </a:br>
            <a:br>
              <a:rPr lang="en-US" sz="2000" noProof="0" dirty="0"/>
            </a:br>
            <a:r>
              <a:rPr lang="en-US" sz="2000" noProof="0" dirty="0"/>
              <a:t>GITHUB remote repository setup</a:t>
            </a:r>
            <a:endParaRPr lang="en-US" noProof="0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A931697C-6A78-E211-98C4-833E708E7451}"/>
              </a:ext>
            </a:extLst>
          </p:cNvPr>
          <p:cNvSpPr/>
          <p:nvPr/>
        </p:nvSpPr>
        <p:spPr>
          <a:xfrm>
            <a:off x="5448300" y="3415203"/>
            <a:ext cx="1752600" cy="869823"/>
          </a:xfrm>
          <a:prstGeom prst="borderCallout2">
            <a:avLst>
              <a:gd name="adj1" fmla="val 31715"/>
              <a:gd name="adj2" fmla="val -3125"/>
              <a:gd name="adj3" fmla="val 40315"/>
              <a:gd name="adj4" fmla="val -52944"/>
              <a:gd name="adj5" fmla="val 109500"/>
              <a:gd name="adj6" fmla="val -99384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777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8B33F-935A-00A9-5F0A-AB763CB9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  <a:br>
              <a:rPr lang="en-US" noProof="0" dirty="0"/>
            </a:br>
            <a:br>
              <a:rPr lang="en-US" sz="2000" noProof="0" dirty="0"/>
            </a:br>
            <a:r>
              <a:rPr lang="en-US" sz="2000" noProof="0" dirty="0"/>
              <a:t>GITHUB remote repository setup</a:t>
            </a:r>
            <a:endParaRPr lang="en-US" noProof="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CCBAEE3-1409-2692-5A6D-63605CCBE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479" y="2250948"/>
            <a:ext cx="3148668" cy="3541712"/>
          </a:xfrm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34C0FD0D-36DF-3D0E-DFF3-C21C0573F53D}"/>
              </a:ext>
            </a:extLst>
          </p:cNvPr>
          <p:cNvSpPr/>
          <p:nvPr/>
        </p:nvSpPr>
        <p:spPr>
          <a:xfrm>
            <a:off x="5544671" y="1816037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264464"/>
              <a:gd name="adj4" fmla="val -53033"/>
              <a:gd name="adj5" fmla="val 377811"/>
              <a:gd name="adj6" fmla="val -60858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DC072334-D57A-3536-4462-F52C4EAA400C}"/>
              </a:ext>
            </a:extLst>
          </p:cNvPr>
          <p:cNvSpPr/>
          <p:nvPr/>
        </p:nvSpPr>
        <p:spPr>
          <a:xfrm>
            <a:off x="5544671" y="2358962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240741"/>
              <a:gd name="adj4" fmla="val -48512"/>
              <a:gd name="adj5" fmla="val 364255"/>
              <a:gd name="adj6" fmla="val -60105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Explain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06F65D29-37B6-0592-706E-0512114922ED}"/>
              </a:ext>
            </a:extLst>
          </p:cNvPr>
          <p:cNvSpPr/>
          <p:nvPr/>
        </p:nvSpPr>
        <p:spPr>
          <a:xfrm>
            <a:off x="5544671" y="2988028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183127"/>
              <a:gd name="adj4" fmla="val -8955"/>
              <a:gd name="adj5" fmla="val 299863"/>
              <a:gd name="adj6" fmla="val -32226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Decide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private</a:t>
            </a: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83D6B942-2C99-2649-F1F4-A4EF0A5E2F73}"/>
              </a:ext>
            </a:extLst>
          </p:cNvPr>
          <p:cNvSpPr/>
          <p:nvPr/>
        </p:nvSpPr>
        <p:spPr>
          <a:xfrm>
            <a:off x="3426683" y="3607277"/>
            <a:ext cx="460248" cy="414527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C403C655-1171-FE10-DB74-57B472BE2FBB}"/>
              </a:ext>
            </a:extLst>
          </p:cNvPr>
          <p:cNvSpPr/>
          <p:nvPr/>
        </p:nvSpPr>
        <p:spPr>
          <a:xfrm>
            <a:off x="5544671" y="3617094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220406"/>
              <a:gd name="adj4" fmla="val -11969"/>
              <a:gd name="adj5" fmla="val 242249"/>
              <a:gd name="adj6" fmla="val -66133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a Readme.md </a:t>
            </a:r>
            <a:r>
              <a:rPr lang="de-DE" dirty="0" err="1"/>
              <a:t>file</a:t>
            </a:r>
            <a:r>
              <a:rPr lang="de-DE" dirty="0"/>
              <a:t>?</a:t>
            </a:r>
          </a:p>
        </p:txBody>
      </p:sp>
      <p:sp>
        <p:nvSpPr>
          <p:cNvPr id="13" name="Legende: mit gebogener Linie 12">
            <a:extLst>
              <a:ext uri="{FF2B5EF4-FFF2-40B4-BE49-F238E27FC236}">
                <a16:creationId xmlns:a16="http://schemas.microsoft.com/office/drawing/2014/main" id="{A81F2DD3-39B2-0BC1-D6E3-B96F02FB0EB0}"/>
              </a:ext>
            </a:extLst>
          </p:cNvPr>
          <p:cNvSpPr/>
          <p:nvPr/>
        </p:nvSpPr>
        <p:spPr>
          <a:xfrm>
            <a:off x="5544670" y="4246160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149236"/>
              <a:gd name="adj4" fmla="val -15360"/>
              <a:gd name="adj5" fmla="val 143967"/>
              <a:gd name="adj6" fmla="val -66509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on .</a:t>
            </a:r>
            <a:r>
              <a:rPr lang="de-DE" dirty="0" err="1"/>
              <a:t>gitignore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env</a:t>
            </a:r>
            <a:r>
              <a:rPr lang="de-DE" dirty="0"/>
              <a:t> </a:t>
            </a:r>
          </a:p>
        </p:txBody>
      </p:sp>
      <p:sp>
        <p:nvSpPr>
          <p:cNvPr id="14" name="Legende: mit gebogener Linie 13">
            <a:extLst>
              <a:ext uri="{FF2B5EF4-FFF2-40B4-BE49-F238E27FC236}">
                <a16:creationId xmlns:a16="http://schemas.microsoft.com/office/drawing/2014/main" id="{10195254-E7BE-D1D0-B978-BDF1E5830025}"/>
              </a:ext>
            </a:extLst>
          </p:cNvPr>
          <p:cNvSpPr/>
          <p:nvPr/>
        </p:nvSpPr>
        <p:spPr>
          <a:xfrm>
            <a:off x="5544670" y="4875226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57732"/>
              <a:gd name="adj4" fmla="val -11969"/>
              <a:gd name="adj5" fmla="val 55851"/>
              <a:gd name="adj6" fmla="val -73102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Choose</a:t>
            </a:r>
            <a:r>
              <a:rPr lang="de-DE" dirty="0"/>
              <a:t> a </a:t>
            </a:r>
            <a:r>
              <a:rPr lang="de-DE" dirty="0" err="1"/>
              <a:t>license</a:t>
            </a:r>
            <a:r>
              <a:rPr lang="de-DE" dirty="0"/>
              <a:t>,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B480545C-1A48-5306-DB07-3B69BE4EEF25}"/>
              </a:ext>
            </a:extLst>
          </p:cNvPr>
          <p:cNvSpPr/>
          <p:nvPr/>
        </p:nvSpPr>
        <p:spPr>
          <a:xfrm>
            <a:off x="5544670" y="5418151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-23605"/>
              <a:gd name="adj4" fmla="val -71681"/>
              <a:gd name="adj5" fmla="val -55987"/>
              <a:gd name="adj6" fmla="val -75362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812AF802-BD98-0F01-57E9-3A43AB4EB142}"/>
              </a:ext>
            </a:extLst>
          </p:cNvPr>
          <p:cNvSpPr/>
          <p:nvPr/>
        </p:nvSpPr>
        <p:spPr>
          <a:xfrm>
            <a:off x="5544670" y="5906691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142458"/>
              <a:gd name="adj4" fmla="val -12157"/>
              <a:gd name="adj5" fmla="val 1626"/>
              <a:gd name="adj6" fmla="val -28460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6939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8B33F-935A-00A9-5F0A-AB763CB9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  <a:br>
              <a:rPr lang="en-US" noProof="0" dirty="0"/>
            </a:br>
            <a:br>
              <a:rPr lang="en-US" sz="2000" noProof="0" dirty="0"/>
            </a:br>
            <a:r>
              <a:rPr lang="en-US" sz="2000" noProof="0" dirty="0"/>
              <a:t>GITHUB remote repository setup</a:t>
            </a:r>
            <a:endParaRPr lang="en-US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2CA3F5-4679-C6E1-9216-DB0C7EC6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Github</a:t>
            </a:r>
            <a:r>
              <a:rPr lang="en-US" noProof="0" dirty="0"/>
              <a:t> uses the default branch "main"</a:t>
            </a:r>
          </a:p>
          <a:p>
            <a:r>
              <a:rPr lang="en-US" noProof="0" dirty="0"/>
              <a:t>Our repository uses the default branch "master"</a:t>
            </a:r>
          </a:p>
          <a:p>
            <a:r>
              <a:rPr lang="en-US" noProof="0" dirty="0"/>
              <a:t>This can be taken care of in the setup of the remote repository in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7537447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8B33F-935A-00A9-5F0A-AB763CB9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  <a:br>
              <a:rPr lang="en-US" noProof="0" dirty="0"/>
            </a:br>
            <a:br>
              <a:rPr lang="en-US" sz="2000" noProof="0" dirty="0"/>
            </a:br>
            <a:r>
              <a:rPr lang="en-US" sz="2000" noProof="0" dirty="0"/>
              <a:t>GITHUB remote repository setup</a:t>
            </a:r>
            <a:endParaRPr lang="en-US" noProof="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76A3A5D-6CEA-F772-8727-FA613A47D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529" y="2182813"/>
            <a:ext cx="3148668" cy="3541712"/>
          </a:xfr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2B52E28A-49EE-8065-783F-C256F7CF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95" y="2859088"/>
            <a:ext cx="4172942" cy="2160587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C016277-B463-A50F-6B40-C078B1C066A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411197" y="3939382"/>
            <a:ext cx="1463398" cy="142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9469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8B33F-935A-00A9-5F0A-AB763CB9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7E1D13-75DA-AE55-9889-09840EC7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remote repository is a associated with one (or many) local repositories.</a:t>
            </a:r>
          </a:p>
          <a:p>
            <a:r>
              <a:rPr lang="en-US" noProof="0" dirty="0"/>
              <a:t>The remote repository does not configure the local ones, it is vice versa.</a:t>
            </a:r>
          </a:p>
          <a:p>
            <a:r>
              <a:rPr lang="en-US" noProof="0" dirty="0"/>
              <a:t>The access to a remote repository can be managed and by that restricted to individual users. Write or read access can also be configured. There is no finer granularity than the individual remote repository.</a:t>
            </a:r>
          </a:p>
          <a:p>
            <a:r>
              <a:rPr lang="en-US" noProof="0" dirty="0"/>
              <a:t>GitHub, GitLab, </a:t>
            </a:r>
            <a:r>
              <a:rPr lang="en-US" noProof="0" dirty="0" err="1"/>
              <a:t>BitBucket</a:t>
            </a:r>
            <a:r>
              <a:rPr lang="en-US" noProof="0" dirty="0"/>
              <a:t>, Google, AWS, and other platforms provide remote repository services for GIT.</a:t>
            </a:r>
          </a:p>
        </p:txBody>
      </p:sp>
    </p:spTree>
    <p:extLst>
      <p:ext uri="{BB962C8B-B14F-4D97-AF65-F5344CB8AC3E}">
        <p14:creationId xmlns:p14="http://schemas.microsoft.com/office/powerpoint/2010/main" val="5464896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CA21A-B5BF-8DCA-582E-BD9FC429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4BB42-1B22-5BCB-EF74-A761A6BB4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5637"/>
            <a:ext cx="9905999" cy="3541714"/>
          </a:xfrm>
        </p:spPr>
        <p:txBody>
          <a:bodyPr/>
          <a:lstStyle/>
          <a:p>
            <a:r>
              <a:rPr lang="en-US" noProof="0" dirty="0"/>
              <a:t>Here are the command you'll need in that context: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3252627-13BE-FCEB-04AF-5310DF0C5E1C}"/>
              </a:ext>
            </a:extLst>
          </p:cNvPr>
          <p:cNvSpPr txBox="1">
            <a:spLocks/>
          </p:cNvSpPr>
          <p:nvPr/>
        </p:nvSpPr>
        <p:spPr>
          <a:xfrm>
            <a:off x="1570037" y="24780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C8C765F1-E09A-4AFD-83A0-5C8FDACAB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60254"/>
              </p:ext>
            </p:extLst>
          </p:nvPr>
        </p:nvGraphicFramePr>
        <p:xfrm>
          <a:off x="1489075" y="2681764"/>
          <a:ext cx="9558337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97075">
                  <a:extLst>
                    <a:ext uri="{9D8B030D-6E8A-4147-A177-3AD203B41FA5}">
                      <a16:colId xmlns:a16="http://schemas.microsoft.com/office/drawing/2014/main" val="3161213837"/>
                    </a:ext>
                  </a:extLst>
                </a:gridCol>
                <a:gridCol w="2981325">
                  <a:extLst>
                    <a:ext uri="{9D8B030D-6E8A-4147-A177-3AD203B41FA5}">
                      <a16:colId xmlns:a16="http://schemas.microsoft.com/office/drawing/2014/main" val="4200785490"/>
                    </a:ext>
                  </a:extLst>
                </a:gridCol>
                <a:gridCol w="4579937">
                  <a:extLst>
                    <a:ext uri="{9D8B030D-6E8A-4147-A177-3AD203B41FA5}">
                      <a16:colId xmlns:a16="http://schemas.microsoft.com/office/drawing/2014/main" val="30996533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9514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git</a:t>
                      </a:r>
                      <a:r>
                        <a:rPr lang="de-DE" dirty="0"/>
                        <a:t> remote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add</a:t>
                      </a:r>
                      <a:r>
                        <a:rPr lang="de-DE" dirty="0"/>
                        <a:t>   </a:t>
                      </a:r>
                      <a:r>
                        <a:rPr lang="de-DE" sz="1400" dirty="0"/>
                        <a:t>&lt;&lt;</a:t>
                      </a:r>
                      <a:r>
                        <a:rPr lang="de-DE" sz="1400" dirty="0" err="1"/>
                        <a:t>name</a:t>
                      </a:r>
                      <a:r>
                        <a:rPr lang="de-DE" sz="1400" dirty="0"/>
                        <a:t>&gt;&gt;   &lt;&lt;</a:t>
                      </a:r>
                      <a:r>
                        <a:rPr lang="de-DE" sz="1400" dirty="0" err="1"/>
                        <a:t>url</a:t>
                      </a:r>
                      <a:r>
                        <a:rPr lang="de-DE" sz="1400" dirty="0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Adds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 remote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399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Lists </a:t>
                      </a:r>
                      <a:r>
                        <a:rPr lang="de-DE" dirty="0" err="1"/>
                        <a:t>info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remotes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1907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remove</a:t>
                      </a:r>
                      <a:r>
                        <a:rPr lang="de-DE" dirty="0"/>
                        <a:t>   </a:t>
                      </a:r>
                      <a:r>
                        <a:rPr lang="de-DE" sz="1400" dirty="0"/>
                        <a:t>&lt;&lt;</a:t>
                      </a:r>
                      <a:r>
                        <a:rPr lang="de-DE" sz="1400" dirty="0" err="1"/>
                        <a:t>name</a:t>
                      </a:r>
                      <a:r>
                        <a:rPr lang="de-DE" sz="1400" dirty="0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Removes</a:t>
                      </a:r>
                      <a:r>
                        <a:rPr lang="de-DE" dirty="0"/>
                        <a:t> a remote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777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set-head</a:t>
                      </a:r>
                      <a:r>
                        <a:rPr lang="de-DE" dirty="0"/>
                        <a:t>   </a:t>
                      </a: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&lt;&lt;</a:t>
                      </a:r>
                      <a:r>
                        <a:rPr kumimoji="0" lang="de-DE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Sets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default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branch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0174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push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Push </a:t>
                      </a:r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changes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remote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2539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pull ( ==   </a:t>
                      </a:r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fetch</a:t>
                      </a:r>
                      <a:r>
                        <a:rPr lang="de-DE" dirty="0"/>
                        <a:t>   +    </a:t>
                      </a:r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merge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Sync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up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remote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4687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fetch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Syncs</a:t>
                      </a:r>
                      <a:r>
                        <a:rPr lang="de-DE" dirty="0"/>
                        <a:t> remote </a:t>
                      </a:r>
                      <a:r>
                        <a:rPr lang="de-DE" dirty="0" err="1"/>
                        <a:t>into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tracking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branches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72964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merge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Merges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tracking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branches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repository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306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7224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00532-364B-6471-6C1E-B66F15CD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repositories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88F47B-165A-2D4F-2673-E8727D16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"origin" is the default name for the remote repository</a:t>
            </a:r>
          </a:p>
          <a:p>
            <a:r>
              <a:rPr lang="en-US" noProof="0" dirty="0"/>
              <a:t>Name it like that to save some typing</a:t>
            </a:r>
          </a:p>
          <a:p>
            <a:r>
              <a:rPr lang="en-US" noProof="0" dirty="0"/>
              <a:t>A branch can have many remote repositories associated with it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4612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4348</Words>
  <Application>Microsoft Office PowerPoint</Application>
  <PresentationFormat>Breitbild</PresentationFormat>
  <Paragraphs>664</Paragraphs>
  <Slides>136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136</vt:i4>
      </vt:variant>
    </vt:vector>
  </HeadingPairs>
  <TitlesOfParts>
    <vt:vector size="141" baseType="lpstr">
      <vt:lpstr>Arial</vt:lpstr>
      <vt:lpstr>Arial Black</vt:lpstr>
      <vt:lpstr>Calibri</vt:lpstr>
      <vt:lpstr>Tw Cen MT</vt:lpstr>
      <vt:lpstr>Circuit</vt:lpstr>
      <vt:lpstr>GIT Training for IT Professionals</vt:lpstr>
      <vt:lpstr>Who am I</vt:lpstr>
      <vt:lpstr>Table of Content</vt:lpstr>
      <vt:lpstr>Disclaimer</vt:lpstr>
      <vt:lpstr>Short command line introduction</vt:lpstr>
      <vt:lpstr>Accessing the command line</vt:lpstr>
      <vt:lpstr>Show content of a directory</vt:lpstr>
      <vt:lpstr>Show content of a directory</vt:lpstr>
      <vt:lpstr>Show content of a directory</vt:lpstr>
      <vt:lpstr>Where am I in the directory Tree</vt:lpstr>
      <vt:lpstr>Where am I in the directory Tree</vt:lpstr>
      <vt:lpstr>Moving in the Filesystem  Absolute Path </vt:lpstr>
      <vt:lpstr>Moving in the Filesystem  Relative Path </vt:lpstr>
      <vt:lpstr>Moving in the Filesystem</vt:lpstr>
      <vt:lpstr>Creating new directories</vt:lpstr>
      <vt:lpstr>Remove / Delete A directories</vt:lpstr>
      <vt:lpstr>Exercises</vt:lpstr>
      <vt:lpstr>Exercises</vt:lpstr>
      <vt:lpstr>Exercises</vt:lpstr>
      <vt:lpstr>Introduction into GIT</vt:lpstr>
      <vt:lpstr>Technical Environment</vt:lpstr>
      <vt:lpstr>Table of Content </vt:lpstr>
      <vt:lpstr>Why a VCS?</vt:lpstr>
      <vt:lpstr>Basic GIT concepts</vt:lpstr>
      <vt:lpstr>Installation of GIT</vt:lpstr>
      <vt:lpstr>Installation of Git</vt:lpstr>
      <vt:lpstr>Local configuration</vt:lpstr>
      <vt:lpstr>Local configuration</vt:lpstr>
      <vt:lpstr>Local configuration</vt:lpstr>
      <vt:lpstr>Creation of a repository</vt:lpstr>
      <vt:lpstr>Excercise: Create a new local repository</vt:lpstr>
      <vt:lpstr>Excercise: Create a new local repository</vt:lpstr>
      <vt:lpstr>Excercise: Create a new local repository</vt:lpstr>
      <vt:lpstr>Excercise: Create a new local repository</vt:lpstr>
      <vt:lpstr>Excercise: Create a new local repository</vt:lpstr>
      <vt:lpstr>Excercise: Create a new local repository</vt:lpstr>
      <vt:lpstr>Adding files / directories to a repository</vt:lpstr>
      <vt:lpstr>Adding files / directories to a repository</vt:lpstr>
      <vt:lpstr>Adding files / directories to a repository</vt:lpstr>
      <vt:lpstr>Adding files / directories to a repository</vt:lpstr>
      <vt:lpstr>Exercise:  Adding to the repository  (Try to do the exercise on the command line and, if possible, in intelliJ) </vt:lpstr>
      <vt:lpstr>Exercise:  Adding to the repository  (Try to do the exercise on the command line and, if possible, in intelliJ)</vt:lpstr>
      <vt:lpstr>Exercise:  Adding to the repository  (Try to do the exercise on the command line and, if possible, in intelliJ)</vt:lpstr>
      <vt:lpstr>Exercise:  Adding to the repository  (Try to do the exercise on the command line and, if possible, in intelliJ)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Exercise:  Adding to the repository</vt:lpstr>
      <vt:lpstr>Working with Branches</vt:lpstr>
      <vt:lpstr>Working with Branches</vt:lpstr>
      <vt:lpstr>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Exercise: Working with Branches</vt:lpstr>
      <vt:lpstr>Working with Branches</vt:lpstr>
      <vt:lpstr>Remote repositories</vt:lpstr>
      <vt:lpstr>Remote repositories  GITHUB remote repository setup</vt:lpstr>
      <vt:lpstr>Remote repositories  GITHUB remote repository setup</vt:lpstr>
      <vt:lpstr>Remote repositories  GITHUB remote repository setup</vt:lpstr>
      <vt:lpstr>Remote repositories  GITHUB remote repository setup</vt:lpstr>
      <vt:lpstr>Remote repositories  GITHUB remote repository setup</vt:lpstr>
      <vt:lpstr>Remote repositories  GITHUB remote repository setup</vt:lpstr>
      <vt:lpstr>Remote repositories</vt:lpstr>
      <vt:lpstr>Remote repositories</vt:lpstr>
      <vt:lpstr>Remote repositories</vt:lpstr>
      <vt:lpstr>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Exercise:  Remote repositories</vt:lpstr>
      <vt:lpstr>Tags in git</vt:lpstr>
      <vt:lpstr>Git Workflows</vt:lpstr>
      <vt:lpstr>Git Workflows</vt:lpstr>
      <vt:lpstr>Git Workflows</vt:lpstr>
      <vt:lpstr>Git Workflows</vt:lpstr>
      <vt:lpstr>Git Workflows</vt:lpstr>
      <vt:lpstr>Git:  Best practices</vt:lpstr>
      <vt:lpstr>Appendices</vt:lpstr>
      <vt:lpstr>Appendix A:  Installation of IntelliJ </vt:lpstr>
      <vt:lpstr>Download &amp; Install</vt:lpstr>
      <vt:lpstr>Download &amp; Install</vt:lpstr>
      <vt:lpstr>Appendix B:  Options in IntelliJ</vt:lpstr>
      <vt:lpstr>Reach the options Menu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Cloud Platform Overview</dc:title>
  <dc:creator>Kristof Werling</dc:creator>
  <cp:lastModifiedBy>Kristof Werling</cp:lastModifiedBy>
  <cp:revision>1</cp:revision>
  <cp:lastPrinted>2021-11-11T14:33:49Z</cp:lastPrinted>
  <dcterms:created xsi:type="dcterms:W3CDTF">2021-11-10T16:35:26Z</dcterms:created>
  <dcterms:modified xsi:type="dcterms:W3CDTF">2024-04-11T20:53:15Z</dcterms:modified>
</cp:coreProperties>
</file>